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6"/>
  </p:notesMasterIdLst>
  <p:handoutMasterIdLst>
    <p:handoutMasterId r:id="rId17"/>
  </p:handoutMasterIdLst>
  <p:sldIdLst>
    <p:sldId id="45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2" r:id="rId15"/>
  </p:sldIdLst>
  <p:sldSz cx="18286413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B20"/>
    <a:srgbClr val="D7E2ED"/>
    <a:srgbClr val="425565"/>
    <a:srgbClr val="9BB6D3"/>
    <a:srgbClr val="052B48"/>
    <a:srgbClr val="612751"/>
    <a:srgbClr val="0063A6"/>
    <a:srgbClr val="8CB5E0"/>
    <a:srgbClr val="005CB9"/>
    <a:srgbClr val="884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6162A-863C-EA8C-346E-921E6980FC06}" v="12" dt="2024-06-04T17:32:22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979A22-AAF3-9AFC-57B7-AF3D63DA2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5DA12-43FB-DA0D-D664-0C34490B0D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EDB7E-1963-47CE-8384-14221546194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CF5A9-1F2C-FE12-85E9-4DC57CF06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78449-9B99-5ADF-8C48-190AAF70E1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B46A-96A4-4C85-ADCA-ADFA8F4E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BCAA-F810-4F3D-9154-FC4511B0383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13A2-39FB-475B-89BC-0D16699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0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802" y="1683545"/>
            <a:ext cx="1371481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802" y="5403057"/>
            <a:ext cx="1371481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0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917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6214" y="547688"/>
            <a:ext cx="3943008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191" y="547688"/>
            <a:ext cx="11600443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452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rth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B459A02-58F0-4AC7-0FFF-000979AAAAAA}"/>
              </a:ext>
            </a:extLst>
          </p:cNvPr>
          <p:cNvGrpSpPr/>
          <p:nvPr userDrawn="1"/>
        </p:nvGrpSpPr>
        <p:grpSpPr>
          <a:xfrm>
            <a:off x="1944103" y="2108668"/>
            <a:ext cx="14398209" cy="6917058"/>
            <a:chOff x="1296181" y="1405779"/>
            <a:chExt cx="9599639" cy="46113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436D00-79D4-DAE8-5BD8-422C5FBC273D}"/>
                </a:ext>
              </a:extLst>
            </p:cNvPr>
            <p:cNvSpPr/>
            <p:nvPr userDrawn="1"/>
          </p:nvSpPr>
          <p:spPr>
            <a:xfrm>
              <a:off x="1296181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0927FF-D08D-B37E-D6AA-028EB53EE486}"/>
                </a:ext>
              </a:extLst>
            </p:cNvPr>
            <p:cNvSpPr/>
            <p:nvPr userDrawn="1"/>
          </p:nvSpPr>
          <p:spPr>
            <a:xfrm>
              <a:off x="3834429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394464-BD40-71ED-214A-C2E1489F612E}"/>
                </a:ext>
              </a:extLst>
            </p:cNvPr>
            <p:cNvSpPr/>
            <p:nvPr userDrawn="1"/>
          </p:nvSpPr>
          <p:spPr>
            <a:xfrm>
              <a:off x="6377064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08DC74-3004-BD3A-37BA-75184896A3B6}"/>
                </a:ext>
              </a:extLst>
            </p:cNvPr>
            <p:cNvSpPr/>
            <p:nvPr userDrawn="1"/>
          </p:nvSpPr>
          <p:spPr>
            <a:xfrm>
              <a:off x="8921481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A019B1-0193-2E85-C72F-EF3394121F83}"/>
                </a:ext>
              </a:extLst>
            </p:cNvPr>
            <p:cNvSpPr/>
            <p:nvPr userDrawn="1"/>
          </p:nvSpPr>
          <p:spPr>
            <a:xfrm>
              <a:off x="1296181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F30AEE-79C5-F999-0340-D01465187C79}"/>
                </a:ext>
              </a:extLst>
            </p:cNvPr>
            <p:cNvSpPr/>
            <p:nvPr userDrawn="1"/>
          </p:nvSpPr>
          <p:spPr>
            <a:xfrm>
              <a:off x="3834429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E5EE7D-1ADC-14F4-75A8-9BB96FC33B3C}"/>
                </a:ext>
              </a:extLst>
            </p:cNvPr>
            <p:cNvSpPr/>
            <p:nvPr userDrawn="1"/>
          </p:nvSpPr>
          <p:spPr>
            <a:xfrm>
              <a:off x="6377064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EA0341-E99A-825E-C69A-A45EB9002F91}"/>
                </a:ext>
              </a:extLst>
            </p:cNvPr>
            <p:cNvSpPr/>
            <p:nvPr userDrawn="1"/>
          </p:nvSpPr>
          <p:spPr>
            <a:xfrm>
              <a:off x="8921481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3" name="Picture 2" descr="A blue and pink background&#10;&#10;Description automatically generated">
            <a:extLst>
              <a:ext uri="{FF2B5EF4-FFF2-40B4-BE49-F238E27FC236}">
                <a16:creationId xmlns:a16="http://schemas.microsoft.com/office/drawing/2014/main" id="{957B2CDA-7B15-D932-1B21-8499CA0580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C777A2-9FF9-4D00-11E3-B6D26EF8E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1424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51DA30-18B9-AFC7-1886-DA1166BD3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1418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4B72EF68-A4C9-A657-8AA1-93D170DC1B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3472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EAF547E-E488-3174-33E3-73AB7BD433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8460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460A5B70-DBC9-D556-A941-391A33366E1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99591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72637D1-66F4-D443-6EB6-739A848E45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6056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5495CE0E-17E2-B1E8-3E6A-4D5DBF5E3C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515885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2C49365-5D6C-42FF-2441-58D43043CDC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43369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F46179CC-97EA-F2E5-FD72-60B3230801AA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2081424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30D9764A-AA84-6FDE-6AED-AB775E39BFD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601418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3A2241F0-E69D-60D8-5EE6-1893698E11B1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883472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65D3930-9669-9985-A6DB-83217ACDEA8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408460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2B126074-9243-12B5-B2BA-58346EE0E59E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9699591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AD3FA70-2FC4-DCE2-BFC7-75544DDEF05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226056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4635F719-AF6C-7490-9A59-4ACC53AFB095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13515885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9B8393EA-19D8-FFD3-835B-1880410F3C5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043369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2" y="742625"/>
            <a:ext cx="1583358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Celebrating Associate Birthdays</a:t>
            </a:r>
          </a:p>
        </p:txBody>
      </p:sp>
    </p:spTree>
    <p:extLst>
      <p:ext uri="{BB962C8B-B14F-4D97-AF65-F5344CB8AC3E}">
        <p14:creationId xmlns:p14="http://schemas.microsoft.com/office/powerpoint/2010/main" val="345354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niver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7076978-044E-78D3-60CA-60761EC0C424}"/>
              </a:ext>
            </a:extLst>
          </p:cNvPr>
          <p:cNvGrpSpPr/>
          <p:nvPr userDrawn="1"/>
        </p:nvGrpSpPr>
        <p:grpSpPr>
          <a:xfrm>
            <a:off x="1944103" y="2108668"/>
            <a:ext cx="14398209" cy="6917058"/>
            <a:chOff x="1296181" y="1405779"/>
            <a:chExt cx="9599639" cy="461137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DE436D00-79D4-DAE8-5BD8-422C5FBC273D}"/>
                </a:ext>
              </a:extLst>
            </p:cNvPr>
            <p:cNvSpPr/>
            <p:nvPr userDrawn="1"/>
          </p:nvSpPr>
          <p:spPr>
            <a:xfrm rot="16200000">
              <a:off x="1296181" y="1405779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1C0927FF-D08D-B37E-D6AA-028EB53EE486}"/>
                </a:ext>
              </a:extLst>
            </p:cNvPr>
            <p:cNvSpPr/>
            <p:nvPr userDrawn="1"/>
          </p:nvSpPr>
          <p:spPr>
            <a:xfrm rot="16200000">
              <a:off x="3834429" y="1405779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9394464-BD40-71ED-214A-C2E1489F612E}"/>
                </a:ext>
              </a:extLst>
            </p:cNvPr>
            <p:cNvSpPr/>
            <p:nvPr userDrawn="1"/>
          </p:nvSpPr>
          <p:spPr>
            <a:xfrm rot="16200000">
              <a:off x="6377064" y="1405779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808DC74-3004-BD3A-37BA-75184896A3B6}"/>
                </a:ext>
              </a:extLst>
            </p:cNvPr>
            <p:cNvSpPr/>
            <p:nvPr userDrawn="1"/>
          </p:nvSpPr>
          <p:spPr>
            <a:xfrm rot="16200000">
              <a:off x="8921481" y="1405779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4A019B1-0193-2E85-C72F-EF3394121F83}"/>
                </a:ext>
              </a:extLst>
            </p:cNvPr>
            <p:cNvSpPr/>
            <p:nvPr userDrawn="1"/>
          </p:nvSpPr>
          <p:spPr>
            <a:xfrm rot="16200000">
              <a:off x="1296181" y="4042812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4F30AEE-79C5-F999-0340-D01465187C79}"/>
                </a:ext>
              </a:extLst>
            </p:cNvPr>
            <p:cNvSpPr/>
            <p:nvPr userDrawn="1"/>
          </p:nvSpPr>
          <p:spPr>
            <a:xfrm rot="16200000">
              <a:off x="3834429" y="4042812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6AE5EE7D-1ADC-14F4-75A8-9BB96FC33B3C}"/>
                </a:ext>
              </a:extLst>
            </p:cNvPr>
            <p:cNvSpPr/>
            <p:nvPr userDrawn="1"/>
          </p:nvSpPr>
          <p:spPr>
            <a:xfrm rot="16200000">
              <a:off x="6377064" y="4042812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0EA0341-E99A-825E-C69A-A45EB9002F91}"/>
                </a:ext>
              </a:extLst>
            </p:cNvPr>
            <p:cNvSpPr/>
            <p:nvPr userDrawn="1"/>
          </p:nvSpPr>
          <p:spPr>
            <a:xfrm rot="16200000">
              <a:off x="8921481" y="4042812"/>
              <a:ext cx="1974339" cy="1974339"/>
            </a:xfrm>
            <a:prstGeom prst="arc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4" name="Picture 3" descr="A blue sky with a yellow circle&#10;&#10;Description automatically generated">
            <a:extLst>
              <a:ext uri="{FF2B5EF4-FFF2-40B4-BE49-F238E27FC236}">
                <a16:creationId xmlns:a16="http://schemas.microsoft.com/office/drawing/2014/main" id="{C03F7F0C-8A93-D3BC-9667-FE1DD2D9CB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EFCCAD4-84CA-926F-A5E5-C03356E31E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1424" y="2242284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8A0E92F-34C3-2A23-F3C6-73FAAAA4D14B}"/>
              </a:ext>
            </a:extLst>
          </p:cNvPr>
          <p:cNvSpPr/>
          <p:nvPr userDrawn="1"/>
        </p:nvSpPr>
        <p:spPr>
          <a:xfrm>
            <a:off x="4098016" y="2108666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51DA30-18B9-AFC7-1886-DA1166BD3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1418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EAF547E-E488-3174-33E3-73AB7BD433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8460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72637D1-66F4-D443-6EB6-739A848E45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6056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2C49365-5D6C-42FF-2441-58D43043CDC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43369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30D9764A-AA84-6FDE-6AED-AB775E39BFD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601418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65D3930-9669-9985-A6DB-83217ACDEA8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408460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AD3FA70-2FC4-DCE2-BFC7-75544DDEF05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226056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9B8393EA-19D8-FFD3-835B-1880410F3C5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043369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2" y="742625"/>
            <a:ext cx="1583358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Congratulations on Your Work Anniversary!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9685A45-65F8-235E-B745-F58616B42F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120" y="2108666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130C304-17FD-0167-EBB4-FFC558EB7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91120" y="2837405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6E2AB8B6-DBE8-F1B0-31CD-4FD15B096A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883472" y="2242284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2E921B4-36F5-7678-BC4A-AFBDC59F8257}"/>
              </a:ext>
            </a:extLst>
          </p:cNvPr>
          <p:cNvSpPr/>
          <p:nvPr userDrawn="1"/>
        </p:nvSpPr>
        <p:spPr>
          <a:xfrm>
            <a:off x="7900064" y="2108666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EB9BF71A-AF85-69DC-FD01-4597319017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893169" y="2108666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A256F8B0-34FA-F1CC-5BC4-82932FC4BA7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893169" y="2837405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8752392-F80C-3928-2EB3-6BBA521D3F10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703251" y="2242284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335C8DC-66D3-4594-5D78-EC76C7177D4D}"/>
              </a:ext>
            </a:extLst>
          </p:cNvPr>
          <p:cNvSpPr/>
          <p:nvPr userDrawn="1"/>
        </p:nvSpPr>
        <p:spPr>
          <a:xfrm>
            <a:off x="11719843" y="2108666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8B031AF4-65BE-6243-4502-4A3C054A371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712947" y="2108666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1EDD315F-468E-6042-13B9-6C33B971FF5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712947" y="2837405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197979A7-7E23-F4BF-C583-29C0FB9C35E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3515885" y="2242284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2CB8E32-03A4-95FF-CC64-096E868F8B78}"/>
              </a:ext>
            </a:extLst>
          </p:cNvPr>
          <p:cNvSpPr/>
          <p:nvPr userDrawn="1"/>
        </p:nvSpPr>
        <p:spPr>
          <a:xfrm>
            <a:off x="15532477" y="2108666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88" name="Text Placeholder 10">
            <a:extLst>
              <a:ext uri="{FF2B5EF4-FFF2-40B4-BE49-F238E27FC236}">
                <a16:creationId xmlns:a16="http://schemas.microsoft.com/office/drawing/2014/main" id="{F8568636-68B0-4DAD-4F49-790B77EF91A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525582" y="2108666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9" name="Text Placeholder 10">
            <a:extLst>
              <a:ext uri="{FF2B5EF4-FFF2-40B4-BE49-F238E27FC236}">
                <a16:creationId xmlns:a16="http://schemas.microsoft.com/office/drawing/2014/main" id="{10EF54FF-7DB7-A533-5821-67551C9F696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525582" y="2837405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16DBE00A-F858-D944-C1DA-E2D8F40D3C5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081424" y="6206892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A327B09-4220-9F12-540E-7B7AD168A2FF}"/>
              </a:ext>
            </a:extLst>
          </p:cNvPr>
          <p:cNvSpPr/>
          <p:nvPr userDrawn="1"/>
        </p:nvSpPr>
        <p:spPr>
          <a:xfrm>
            <a:off x="4098016" y="6073274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92" name="Text Placeholder 10">
            <a:extLst>
              <a:ext uri="{FF2B5EF4-FFF2-40B4-BE49-F238E27FC236}">
                <a16:creationId xmlns:a16="http://schemas.microsoft.com/office/drawing/2014/main" id="{FA7FF324-7CF2-8735-BD37-E58CF638494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091120" y="6073274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93" name="Text Placeholder 10">
            <a:extLst>
              <a:ext uri="{FF2B5EF4-FFF2-40B4-BE49-F238E27FC236}">
                <a16:creationId xmlns:a16="http://schemas.microsoft.com/office/drawing/2014/main" id="{0FA68237-AA51-E61F-974E-3486E73545B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091120" y="6802013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B903504C-D314-579C-FC54-B9203299F6AD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883472" y="6206892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30536E3-97FD-BD1F-B689-D308CB5CC875}"/>
              </a:ext>
            </a:extLst>
          </p:cNvPr>
          <p:cNvSpPr/>
          <p:nvPr userDrawn="1"/>
        </p:nvSpPr>
        <p:spPr>
          <a:xfrm>
            <a:off x="7900064" y="6073274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96" name="Text Placeholder 10">
            <a:extLst>
              <a:ext uri="{FF2B5EF4-FFF2-40B4-BE49-F238E27FC236}">
                <a16:creationId xmlns:a16="http://schemas.microsoft.com/office/drawing/2014/main" id="{248D8A2E-EC07-D5FA-EBDA-DF79C57B67C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893169" y="6073274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97" name="Text Placeholder 10">
            <a:extLst>
              <a:ext uri="{FF2B5EF4-FFF2-40B4-BE49-F238E27FC236}">
                <a16:creationId xmlns:a16="http://schemas.microsoft.com/office/drawing/2014/main" id="{076419B3-37D6-633B-BC30-CBE20A8F5B9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893169" y="6802013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  <p:sp>
        <p:nvSpPr>
          <p:cNvPr id="98" name="Picture Placeholder 97">
            <a:extLst>
              <a:ext uri="{FF2B5EF4-FFF2-40B4-BE49-F238E27FC236}">
                <a16:creationId xmlns:a16="http://schemas.microsoft.com/office/drawing/2014/main" id="{1A663312-D0B0-927B-8618-064BA098F9E3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703251" y="6202041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F8846A6-95D0-BB0B-830E-E0E65F48D6C9}"/>
              </a:ext>
            </a:extLst>
          </p:cNvPr>
          <p:cNvSpPr/>
          <p:nvPr userDrawn="1"/>
        </p:nvSpPr>
        <p:spPr>
          <a:xfrm>
            <a:off x="11719843" y="6068423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100" name="Text Placeholder 10">
            <a:extLst>
              <a:ext uri="{FF2B5EF4-FFF2-40B4-BE49-F238E27FC236}">
                <a16:creationId xmlns:a16="http://schemas.microsoft.com/office/drawing/2014/main" id="{D215BB64-EEDF-E30B-BE62-F6A662F2775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1712947" y="6068423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01" name="Text Placeholder 10">
            <a:extLst>
              <a:ext uri="{FF2B5EF4-FFF2-40B4-BE49-F238E27FC236}">
                <a16:creationId xmlns:a16="http://schemas.microsoft.com/office/drawing/2014/main" id="{D60AC61D-CE35-399B-D7D9-852FEEA970B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1712947" y="6797162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B612BA8F-075B-FD20-49B2-FBF3CBB1321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13515885" y="6202041"/>
            <a:ext cx="2691600" cy="2694276"/>
          </a:xfrm>
          <a:custGeom>
            <a:avLst/>
            <a:gdLst>
              <a:gd name="connsiteX0" fmla="*/ 897278 w 1794556"/>
              <a:gd name="connsiteY0" fmla="*/ 0 h 1796184"/>
              <a:gd name="connsiteX1" fmla="*/ 1324974 w 1794556"/>
              <a:gd name="connsiteY1" fmla="*/ 108395 h 1796184"/>
              <a:gd name="connsiteX2" fmla="*/ 1384642 w 1794556"/>
              <a:gd name="connsiteY2" fmla="*/ 144677 h 1796184"/>
              <a:gd name="connsiteX3" fmla="*/ 1376515 w 1794556"/>
              <a:gd name="connsiteY3" fmla="*/ 159651 h 1796184"/>
              <a:gd name="connsiteX4" fmla="*/ 1344511 w 1794556"/>
              <a:gd name="connsiteY4" fmla="*/ 318171 h 1796184"/>
              <a:gd name="connsiteX5" fmla="*/ 1751761 w 1794556"/>
              <a:gd name="connsiteY5" fmla="*/ 725421 h 1796184"/>
              <a:gd name="connsiteX6" fmla="*/ 1777205 w 1794556"/>
              <a:gd name="connsiteY6" fmla="*/ 722856 h 1796184"/>
              <a:gd name="connsiteX7" fmla="*/ 1789924 w 1794556"/>
              <a:gd name="connsiteY7" fmla="*/ 806267 h 1796184"/>
              <a:gd name="connsiteX8" fmla="*/ 1794556 w 1794556"/>
              <a:gd name="connsiteY8" fmla="*/ 898092 h 1796184"/>
              <a:gd name="connsiteX9" fmla="*/ 897278 w 1794556"/>
              <a:gd name="connsiteY9" fmla="*/ 1796184 h 1796184"/>
              <a:gd name="connsiteX10" fmla="*/ 0 w 1794556"/>
              <a:gd name="connsiteY10" fmla="*/ 898092 h 1796184"/>
              <a:gd name="connsiteX11" fmla="*/ 897278 w 1794556"/>
              <a:gd name="connsiteY11" fmla="*/ 0 h 17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4556" h="1796184">
                <a:moveTo>
                  <a:pt x="897278" y="0"/>
                </a:moveTo>
                <a:cubicBezTo>
                  <a:pt x="1052138" y="0"/>
                  <a:pt x="1197836" y="39267"/>
                  <a:pt x="1324974" y="108395"/>
                </a:cubicBezTo>
                <a:lnTo>
                  <a:pt x="1384642" y="144677"/>
                </a:lnTo>
                <a:lnTo>
                  <a:pt x="1376515" y="159651"/>
                </a:lnTo>
                <a:cubicBezTo>
                  <a:pt x="1355907" y="208374"/>
                  <a:pt x="1344511" y="261942"/>
                  <a:pt x="1344511" y="318171"/>
                </a:cubicBezTo>
                <a:cubicBezTo>
                  <a:pt x="1344511" y="543089"/>
                  <a:pt x="1526843" y="725421"/>
                  <a:pt x="1751761" y="725421"/>
                </a:cubicBezTo>
                <a:lnTo>
                  <a:pt x="1777205" y="722856"/>
                </a:lnTo>
                <a:lnTo>
                  <a:pt x="1789924" y="806267"/>
                </a:lnTo>
                <a:cubicBezTo>
                  <a:pt x="1792987" y="836459"/>
                  <a:pt x="1794556" y="867092"/>
                  <a:pt x="1794556" y="898092"/>
                </a:cubicBezTo>
                <a:cubicBezTo>
                  <a:pt x="1794556" y="1394095"/>
                  <a:pt x="1392831" y="1796184"/>
                  <a:pt x="897278" y="1796184"/>
                </a:cubicBezTo>
                <a:cubicBezTo>
                  <a:pt x="401725" y="1796184"/>
                  <a:pt x="0" y="1394095"/>
                  <a:pt x="0" y="898092"/>
                </a:cubicBezTo>
                <a:cubicBezTo>
                  <a:pt x="0" y="402089"/>
                  <a:pt x="401725" y="0"/>
                  <a:pt x="897278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1CDBBF-9A35-BCD4-D648-509FF93DD42C}"/>
              </a:ext>
            </a:extLst>
          </p:cNvPr>
          <p:cNvSpPr/>
          <p:nvPr userDrawn="1"/>
        </p:nvSpPr>
        <p:spPr>
          <a:xfrm>
            <a:off x="15532477" y="6068423"/>
            <a:ext cx="1221642" cy="1221749"/>
          </a:xfrm>
          <a:prstGeom prst="ellipse">
            <a:avLst/>
          </a:prstGeom>
          <a:solidFill>
            <a:srgbClr val="DF9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1E173EFF-D0A3-A51A-175A-6BB7AD0D998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525582" y="6068423"/>
            <a:ext cx="1231570" cy="785964"/>
          </a:xfrm>
        </p:spPr>
        <p:txBody>
          <a:bodyPr wrap="square"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05" name="Text Placeholder 10">
            <a:extLst>
              <a:ext uri="{FF2B5EF4-FFF2-40B4-BE49-F238E27FC236}">
                <a16:creationId xmlns:a16="http://schemas.microsoft.com/office/drawing/2014/main" id="{37869C30-CEB9-4393-4C61-1696B56B117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525582" y="6797162"/>
            <a:ext cx="1231570" cy="493010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j-lt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95553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Hir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blue and pink gradient background&#10;&#10;Description automatically generated">
            <a:extLst>
              <a:ext uri="{FF2B5EF4-FFF2-40B4-BE49-F238E27FC236}">
                <a16:creationId xmlns:a16="http://schemas.microsoft.com/office/drawing/2014/main" id="{85A55032-798B-DC53-B63F-798C45EC72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C777A2-9FF9-4D00-11E3-B6D26EF8E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17738" y="2975092"/>
            <a:ext cx="5566188" cy="557172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lang="en-US" dirty="0"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436D00-79D4-DAE8-5BD8-422C5FBC2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038921" y="2698776"/>
            <a:ext cx="6123822" cy="612435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2" y="742625"/>
            <a:ext cx="1583358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Welcome to RS&amp;H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26771EA-29FF-EB5B-EA2D-4FF1F523C7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487" y="4939524"/>
            <a:ext cx="8850837" cy="93251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0C077E93-2C18-0689-F017-F1D38D053A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4487" y="5872039"/>
            <a:ext cx="8850837" cy="870329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91222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Hire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C0214AC1-6614-F9B1-7B7E-DCB6B7746521}"/>
              </a:ext>
            </a:extLst>
          </p:cNvPr>
          <p:cNvGrpSpPr/>
          <p:nvPr userDrawn="1"/>
        </p:nvGrpSpPr>
        <p:grpSpPr>
          <a:xfrm>
            <a:off x="1944103" y="2108668"/>
            <a:ext cx="14398209" cy="6917058"/>
            <a:chOff x="1296181" y="1405779"/>
            <a:chExt cx="9599639" cy="46113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436D00-79D4-DAE8-5BD8-422C5FBC273D}"/>
                </a:ext>
              </a:extLst>
            </p:cNvPr>
            <p:cNvSpPr/>
            <p:nvPr userDrawn="1"/>
          </p:nvSpPr>
          <p:spPr>
            <a:xfrm>
              <a:off x="1296181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0927FF-D08D-B37E-D6AA-028EB53EE486}"/>
                </a:ext>
              </a:extLst>
            </p:cNvPr>
            <p:cNvSpPr/>
            <p:nvPr userDrawn="1"/>
          </p:nvSpPr>
          <p:spPr>
            <a:xfrm>
              <a:off x="3834429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394464-BD40-71ED-214A-C2E1489F612E}"/>
                </a:ext>
              </a:extLst>
            </p:cNvPr>
            <p:cNvSpPr/>
            <p:nvPr userDrawn="1"/>
          </p:nvSpPr>
          <p:spPr>
            <a:xfrm>
              <a:off x="6377064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08DC74-3004-BD3A-37BA-75184896A3B6}"/>
                </a:ext>
              </a:extLst>
            </p:cNvPr>
            <p:cNvSpPr/>
            <p:nvPr userDrawn="1"/>
          </p:nvSpPr>
          <p:spPr>
            <a:xfrm>
              <a:off x="8921481" y="1405779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A019B1-0193-2E85-C72F-EF3394121F83}"/>
                </a:ext>
              </a:extLst>
            </p:cNvPr>
            <p:cNvSpPr/>
            <p:nvPr userDrawn="1"/>
          </p:nvSpPr>
          <p:spPr>
            <a:xfrm>
              <a:off x="1296181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F30AEE-79C5-F999-0340-D01465187C79}"/>
                </a:ext>
              </a:extLst>
            </p:cNvPr>
            <p:cNvSpPr/>
            <p:nvPr userDrawn="1"/>
          </p:nvSpPr>
          <p:spPr>
            <a:xfrm>
              <a:off x="3834429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E5EE7D-1ADC-14F4-75A8-9BB96FC33B3C}"/>
                </a:ext>
              </a:extLst>
            </p:cNvPr>
            <p:cNvSpPr/>
            <p:nvPr userDrawn="1"/>
          </p:nvSpPr>
          <p:spPr>
            <a:xfrm>
              <a:off x="6377064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EA0341-E99A-825E-C69A-A45EB9002F91}"/>
                </a:ext>
              </a:extLst>
            </p:cNvPr>
            <p:cNvSpPr/>
            <p:nvPr userDrawn="1"/>
          </p:nvSpPr>
          <p:spPr>
            <a:xfrm>
              <a:off x="8921481" y="4042812"/>
              <a:ext cx="1974339" cy="197433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47" name="Picture 46" descr="A blue and pink gradient background&#10;&#10;Description automatically generated">
            <a:extLst>
              <a:ext uri="{FF2B5EF4-FFF2-40B4-BE49-F238E27FC236}">
                <a16:creationId xmlns:a16="http://schemas.microsoft.com/office/drawing/2014/main" id="{85A55032-798B-DC53-B63F-798C45EC72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C777A2-9FF9-4D00-11E3-B6D26EF8E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1424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51DA30-18B9-AFC7-1886-DA1166BD3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1418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4B72EF68-A4C9-A657-8AA1-93D170DC1B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3472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EAF547E-E488-3174-33E3-73AB7BD433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8460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460A5B70-DBC9-D556-A941-391A33366E1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99591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72637D1-66F4-D443-6EB6-739A848E45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6056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5495CE0E-17E2-B1E8-3E6A-4D5DBF5E3C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515885" y="224228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2C49365-5D6C-42FF-2441-58D43043CDC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43369" y="518260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F46179CC-97EA-F2E5-FD72-60B3230801AA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2081424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30D9764A-AA84-6FDE-6AED-AB775E39BFD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601418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3A2241F0-E69D-60D8-5EE6-1893698E11B1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883472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65D3930-9669-9985-A6DB-83217ACDEA8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408460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2B126074-9243-12B5-B2BA-58346EE0E59E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9699591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AD3FA70-2FC4-DCE2-BFC7-75544DDEF05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226056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4635F719-AF6C-7490-9A59-4ACC53AFB095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13515885" y="6197834"/>
            <a:ext cx="2691600" cy="26942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9B8393EA-19D8-FFD3-835B-1880410F3C50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043369" y="9138155"/>
            <a:ext cx="3641628" cy="79771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2" y="742625"/>
            <a:ext cx="1583358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Welcome to RS&amp;H</a:t>
            </a:r>
          </a:p>
        </p:txBody>
      </p:sp>
    </p:spTree>
    <p:extLst>
      <p:ext uri="{BB962C8B-B14F-4D97-AF65-F5344CB8AC3E}">
        <p14:creationId xmlns:p14="http://schemas.microsoft.com/office/powerpoint/2010/main" val="390431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ievem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yellow background&#10;&#10;Description automatically generated">
            <a:extLst>
              <a:ext uri="{FF2B5EF4-FFF2-40B4-BE49-F238E27FC236}">
                <a16:creationId xmlns:a16="http://schemas.microsoft.com/office/drawing/2014/main" id="{930C9E5E-BD08-A495-7FEE-1287E59427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4812C8E-30DA-E12D-A647-97E80908AB93}"/>
              </a:ext>
            </a:extLst>
          </p:cNvPr>
          <p:cNvSpPr>
            <a:spLocks/>
          </p:cNvSpPr>
          <p:nvPr userDrawn="1"/>
        </p:nvSpPr>
        <p:spPr>
          <a:xfrm>
            <a:off x="720098" y="3385389"/>
            <a:ext cx="4305319" cy="430569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136CA-23F5-1524-C209-D9DA5F61D85C}"/>
              </a:ext>
            </a:extLst>
          </p:cNvPr>
          <p:cNvSpPr/>
          <p:nvPr userDrawn="1"/>
        </p:nvSpPr>
        <p:spPr>
          <a:xfrm>
            <a:off x="2210049" y="3030281"/>
            <a:ext cx="13866312" cy="501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  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2" y="742625"/>
            <a:ext cx="1583358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Wow! You did it!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F2F8377-F2FD-C7AC-074F-C3371535525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40287" y="3579653"/>
            <a:ext cx="3913279" cy="39171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A8D2943-333B-8B05-5381-BD80E12F1B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2535" y="4677243"/>
            <a:ext cx="9499988" cy="93251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3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First Last Name, PE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EB910C7-BD1E-955A-A6F6-9797C5DFB3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2535" y="5674046"/>
            <a:ext cx="9499988" cy="87032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Congratulations on passing the Certification Name</a:t>
            </a:r>
          </a:p>
        </p:txBody>
      </p:sp>
    </p:spTree>
    <p:extLst>
      <p:ext uri="{BB962C8B-B14F-4D97-AF65-F5344CB8AC3E}">
        <p14:creationId xmlns:p14="http://schemas.microsoft.com/office/powerpoint/2010/main" val="72099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ievement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yellow background&#10;&#10;Description automatically generated">
            <a:extLst>
              <a:ext uri="{FF2B5EF4-FFF2-40B4-BE49-F238E27FC236}">
                <a16:creationId xmlns:a16="http://schemas.microsoft.com/office/drawing/2014/main" id="{930C9E5E-BD08-A495-7FEE-1287E59427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E436D00-79D4-DAE8-5BD8-422C5FBC2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260997" y="1674630"/>
            <a:ext cx="4305319" cy="430569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812C8E-30DA-E12D-A647-97E80908AB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20098" y="5103140"/>
            <a:ext cx="4305319" cy="430569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136CA-23F5-1524-C209-D9DA5F61D85C}"/>
              </a:ext>
            </a:extLst>
          </p:cNvPr>
          <p:cNvSpPr/>
          <p:nvPr userDrawn="1"/>
        </p:nvSpPr>
        <p:spPr>
          <a:xfrm>
            <a:off x="2210049" y="2234311"/>
            <a:ext cx="13866312" cy="661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 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C777A2-9FF9-4D00-11E3-B6D26EF8E9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81186" y="1847411"/>
            <a:ext cx="3913279" cy="39171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51DA30-18B9-AFC7-1886-DA1166BD3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928" y="2895017"/>
            <a:ext cx="9499988" cy="93251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3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First Last Name, PE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2" y="742625"/>
            <a:ext cx="1583358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Wow! You did it!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AD85E3F-BB55-6D4E-7232-EF0BD8C557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70928" y="3891820"/>
            <a:ext cx="9499988" cy="870329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Congratulations on passing the Certification Name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F2F8377-F2FD-C7AC-074F-C3371535525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40287" y="5275921"/>
            <a:ext cx="3913279" cy="39171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A8D2943-333B-8B05-5381-BD80E12F1B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2535" y="6267582"/>
            <a:ext cx="9499988" cy="93251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3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First Last Name, PE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EB910C7-BD1E-955A-A6F6-9797C5DFB3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2535" y="7264385"/>
            <a:ext cx="9499988" cy="87032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Congratulations on passing the Certification Name</a:t>
            </a:r>
          </a:p>
        </p:txBody>
      </p:sp>
    </p:spTree>
    <p:extLst>
      <p:ext uri="{BB962C8B-B14F-4D97-AF65-F5344CB8AC3E}">
        <p14:creationId xmlns:p14="http://schemas.microsoft.com/office/powerpoint/2010/main" val="418632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green gradient&#10;&#10;Description automatically generated">
            <a:extLst>
              <a:ext uri="{FF2B5EF4-FFF2-40B4-BE49-F238E27FC236}">
                <a16:creationId xmlns:a16="http://schemas.microsoft.com/office/drawing/2014/main" id="{6DD46935-AF34-2C15-5692-E23B00C1B9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2" y="742625"/>
            <a:ext cx="1583358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Project Win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A8D2943-333B-8B05-5381-BD80E12F1B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99098" y="3727724"/>
            <a:ext cx="5970683" cy="18899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Project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EB910C7-BD1E-955A-A6F6-9797C5DFB3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699098" y="6064229"/>
            <a:ext cx="5970683" cy="1889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8445CB-0FB3-089E-ADFA-CF280EBA549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1690205"/>
            <a:ext cx="10955181" cy="8600607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Project Image</a:t>
            </a:r>
          </a:p>
        </p:txBody>
      </p:sp>
    </p:spTree>
    <p:extLst>
      <p:ext uri="{BB962C8B-B14F-4D97-AF65-F5344CB8AC3E}">
        <p14:creationId xmlns:p14="http://schemas.microsoft.com/office/powerpoint/2010/main" val="128666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green gradient&#10;&#10;Description automatically generated">
            <a:extLst>
              <a:ext uri="{FF2B5EF4-FFF2-40B4-BE49-F238E27FC236}">
                <a16:creationId xmlns:a16="http://schemas.microsoft.com/office/drawing/2014/main" id="{6DD46935-AF34-2C15-5692-E23B00C1B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8445CB-0FB3-089E-ADFA-CF280EBA549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890356" y="-1"/>
            <a:ext cx="10394279" cy="1028343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Project Image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3" y="742625"/>
            <a:ext cx="624654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Project Win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A8D2943-333B-8B05-5381-BD80E12F1B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82786" y="3727724"/>
            <a:ext cx="5970683" cy="188993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Project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EB910C7-BD1E-955A-A6F6-9797C5DFB3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82786" y="6064229"/>
            <a:ext cx="5970683" cy="1889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9492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34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green gradient&#10;&#10;Description automatically generated">
            <a:extLst>
              <a:ext uri="{FF2B5EF4-FFF2-40B4-BE49-F238E27FC236}">
                <a16:creationId xmlns:a16="http://schemas.microsoft.com/office/drawing/2014/main" id="{6DD46935-AF34-2C15-5692-E23B00C1B9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" y="0"/>
            <a:ext cx="18284636" cy="10287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88FD7B2-389B-DA7B-6022-FEB35D72A92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6923" y="742625"/>
            <a:ext cx="6246547" cy="6522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5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Project Win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A8D2943-333B-8B05-5381-BD80E12F1B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9862" y="3385595"/>
            <a:ext cx="14209584" cy="223206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Project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EB910C7-BD1E-955A-A6F6-9797C5DFB3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9862" y="6064228"/>
            <a:ext cx="14209584" cy="27296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71311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nou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BEB4D-BA9D-CA70-8C52-2B3052E87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968882" cy="102870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3D424E07-05E2-636C-99E3-3060E07859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9861" y="3385595"/>
            <a:ext cx="17929021" cy="223206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4433B34-99B5-2B39-7B22-13A4F239FC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9861" y="6064228"/>
            <a:ext cx="17929021" cy="27296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70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667" y="2564608"/>
            <a:ext cx="15772031" cy="4279106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667" y="6884195"/>
            <a:ext cx="15772031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16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191" y="2738438"/>
            <a:ext cx="7771726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496" y="2738438"/>
            <a:ext cx="7771726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28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73" y="547688"/>
            <a:ext cx="15772031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573" y="2521745"/>
            <a:ext cx="7736009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573" y="3757613"/>
            <a:ext cx="7736009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7497" y="2521745"/>
            <a:ext cx="7774107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7497" y="3757613"/>
            <a:ext cx="777410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73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12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73" y="685800"/>
            <a:ext cx="5897844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107" y="1481138"/>
            <a:ext cx="9257497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573" y="3086100"/>
            <a:ext cx="5897844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54" indent="0">
              <a:buNone/>
              <a:defRPr sz="2100"/>
            </a:lvl2pPr>
            <a:lvl3pPr marL="1371509" indent="0">
              <a:buNone/>
              <a:defRPr sz="1800"/>
            </a:lvl3pPr>
            <a:lvl4pPr marL="2057263" indent="0">
              <a:buNone/>
              <a:defRPr sz="1500"/>
            </a:lvl4pPr>
            <a:lvl5pPr marL="2743017" indent="0">
              <a:buNone/>
              <a:defRPr sz="1500"/>
            </a:lvl5pPr>
            <a:lvl6pPr marL="3428771" indent="0">
              <a:buNone/>
              <a:defRPr sz="1500"/>
            </a:lvl6pPr>
            <a:lvl7pPr marL="4114526" indent="0">
              <a:buNone/>
              <a:defRPr sz="1500"/>
            </a:lvl7pPr>
            <a:lvl8pPr marL="4800280" indent="0">
              <a:buNone/>
              <a:defRPr sz="1500"/>
            </a:lvl8pPr>
            <a:lvl9pPr marL="548603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87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73" y="685800"/>
            <a:ext cx="5897844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107" y="1481138"/>
            <a:ext cx="9257497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54" indent="0">
              <a:buNone/>
              <a:defRPr sz="4200"/>
            </a:lvl2pPr>
            <a:lvl3pPr marL="1371509" indent="0">
              <a:buNone/>
              <a:defRPr sz="3600"/>
            </a:lvl3pPr>
            <a:lvl4pPr marL="2057263" indent="0">
              <a:buNone/>
              <a:defRPr sz="3000"/>
            </a:lvl4pPr>
            <a:lvl5pPr marL="2743017" indent="0">
              <a:buNone/>
              <a:defRPr sz="3000"/>
            </a:lvl5pPr>
            <a:lvl6pPr marL="3428771" indent="0">
              <a:buNone/>
              <a:defRPr sz="3000"/>
            </a:lvl6pPr>
            <a:lvl7pPr marL="4114526" indent="0">
              <a:buNone/>
              <a:defRPr sz="3000"/>
            </a:lvl7pPr>
            <a:lvl8pPr marL="4800280" indent="0">
              <a:buNone/>
              <a:defRPr sz="3000"/>
            </a:lvl8pPr>
            <a:lvl9pPr marL="5486034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573" y="3086100"/>
            <a:ext cx="5897844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54" indent="0">
              <a:buNone/>
              <a:defRPr sz="2100"/>
            </a:lvl2pPr>
            <a:lvl3pPr marL="1371509" indent="0">
              <a:buNone/>
              <a:defRPr sz="1800"/>
            </a:lvl3pPr>
            <a:lvl4pPr marL="2057263" indent="0">
              <a:buNone/>
              <a:defRPr sz="1500"/>
            </a:lvl4pPr>
            <a:lvl5pPr marL="2743017" indent="0">
              <a:buNone/>
              <a:defRPr sz="1500"/>
            </a:lvl5pPr>
            <a:lvl6pPr marL="3428771" indent="0">
              <a:buNone/>
              <a:defRPr sz="1500"/>
            </a:lvl6pPr>
            <a:lvl7pPr marL="4114526" indent="0">
              <a:buNone/>
              <a:defRPr sz="1500"/>
            </a:lvl7pPr>
            <a:lvl8pPr marL="4800280" indent="0">
              <a:buNone/>
              <a:defRPr sz="1500"/>
            </a:lvl8pPr>
            <a:lvl9pPr marL="548603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9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686" r:id="rId21"/>
    <p:sldLayoutId id="2147483708" r:id="rId22"/>
  </p:sldLayoutIdLst>
  <p:hf hdr="0" ftr="0" dt="0"/>
  <p:txStyles>
    <p:titleStyle>
      <a:lvl1pPr algn="l" defTabSz="137150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13715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6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40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4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9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3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7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1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B59B26A-AAA0-19B0-5FE9-FCC78F6467C3}"/>
              </a:ext>
            </a:extLst>
          </p:cNvPr>
          <p:cNvGrpSpPr/>
          <p:nvPr/>
        </p:nvGrpSpPr>
        <p:grpSpPr>
          <a:xfrm>
            <a:off x="13716521" y="5449929"/>
            <a:ext cx="1970116" cy="1970116"/>
            <a:chOff x="4781550" y="2114550"/>
            <a:chExt cx="2626614" cy="262661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DEADF6-35C2-A33D-CDD2-07296F1F7E12}"/>
                </a:ext>
              </a:extLst>
            </p:cNvPr>
            <p:cNvSpPr/>
            <p:nvPr/>
          </p:nvSpPr>
          <p:spPr>
            <a:xfrm>
              <a:off x="4781550" y="2114550"/>
              <a:ext cx="2626614" cy="2626614"/>
            </a:xfrm>
            <a:custGeom>
              <a:avLst/>
              <a:gdLst>
                <a:gd name="connsiteX0" fmla="*/ 2626614 w 2626614"/>
                <a:gd name="connsiteY0" fmla="*/ 1313307 h 2626614"/>
                <a:gd name="connsiteX1" fmla="*/ 1313307 w 2626614"/>
                <a:gd name="connsiteY1" fmla="*/ 2626614 h 2626614"/>
                <a:gd name="connsiteX2" fmla="*/ 0 w 2626614"/>
                <a:gd name="connsiteY2" fmla="*/ 1313307 h 2626614"/>
                <a:gd name="connsiteX3" fmla="*/ 1313307 w 2626614"/>
                <a:gd name="connsiteY3" fmla="*/ 0 h 2626614"/>
                <a:gd name="connsiteX4" fmla="*/ 2626614 w 2626614"/>
                <a:gd name="connsiteY4" fmla="*/ 1313307 h 262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614" h="2626614">
                  <a:moveTo>
                    <a:pt x="2626614" y="1313307"/>
                  </a:moveTo>
                  <a:cubicBezTo>
                    <a:pt x="2626614" y="2038626"/>
                    <a:pt x="2038627" y="2626614"/>
                    <a:pt x="1313307" y="2626614"/>
                  </a:cubicBezTo>
                  <a:cubicBezTo>
                    <a:pt x="587988" y="2626614"/>
                    <a:pt x="0" y="2038627"/>
                    <a:pt x="0" y="1313307"/>
                  </a:cubicBezTo>
                  <a:cubicBezTo>
                    <a:pt x="0" y="587988"/>
                    <a:pt x="587988" y="0"/>
                    <a:pt x="1313307" y="0"/>
                  </a:cubicBezTo>
                  <a:cubicBezTo>
                    <a:pt x="2038626" y="0"/>
                    <a:pt x="2626614" y="587988"/>
                    <a:pt x="2626614" y="1313307"/>
                  </a:cubicBezTo>
                  <a:close/>
                </a:path>
              </a:pathLst>
            </a:custGeom>
            <a:solidFill>
              <a:srgbClr val="00707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E29D85-6FAB-AD62-9956-18CE9ED6DFA3}"/>
                </a:ext>
              </a:extLst>
            </p:cNvPr>
            <p:cNvGrpSpPr/>
            <p:nvPr/>
          </p:nvGrpSpPr>
          <p:grpSpPr>
            <a:xfrm>
              <a:off x="4900136" y="2233136"/>
              <a:ext cx="2389441" cy="2389441"/>
              <a:chOff x="4900136" y="2233136"/>
              <a:chExt cx="2389441" cy="2389441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1D478AA-6BFD-333D-E029-3AECF6B0E303}"/>
                  </a:ext>
                </a:extLst>
              </p:cNvPr>
              <p:cNvSpPr/>
              <p:nvPr/>
            </p:nvSpPr>
            <p:spPr>
              <a:xfrm>
                <a:off x="4900136" y="2233136"/>
                <a:ext cx="2389441" cy="2389441"/>
              </a:xfrm>
              <a:custGeom>
                <a:avLst/>
                <a:gdLst>
                  <a:gd name="connsiteX0" fmla="*/ 1194721 w 2389441"/>
                  <a:gd name="connsiteY0" fmla="*/ 2389442 h 2389441"/>
                  <a:gd name="connsiteX1" fmla="*/ 0 w 2389441"/>
                  <a:gd name="connsiteY1" fmla="*/ 1194721 h 2389441"/>
                  <a:gd name="connsiteX2" fmla="*/ 1194721 w 2389441"/>
                  <a:gd name="connsiteY2" fmla="*/ 0 h 2389441"/>
                  <a:gd name="connsiteX3" fmla="*/ 2389442 w 2389441"/>
                  <a:gd name="connsiteY3" fmla="*/ 1194721 h 2389441"/>
                  <a:gd name="connsiteX4" fmla="*/ 1194721 w 2389441"/>
                  <a:gd name="connsiteY4" fmla="*/ 2389442 h 2389441"/>
                  <a:gd name="connsiteX5" fmla="*/ 1194721 w 2389441"/>
                  <a:gd name="connsiteY5" fmla="*/ 64103 h 2389441"/>
                  <a:gd name="connsiteX6" fmla="*/ 64103 w 2389441"/>
                  <a:gd name="connsiteY6" fmla="*/ 1194721 h 2389441"/>
                  <a:gd name="connsiteX7" fmla="*/ 1194721 w 2389441"/>
                  <a:gd name="connsiteY7" fmla="*/ 2325338 h 2389441"/>
                  <a:gd name="connsiteX8" fmla="*/ 2325338 w 2389441"/>
                  <a:gd name="connsiteY8" fmla="*/ 1194721 h 2389441"/>
                  <a:gd name="connsiteX9" fmla="*/ 1194721 w 2389441"/>
                  <a:gd name="connsiteY9" fmla="*/ 64103 h 238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9441" h="2389441">
                    <a:moveTo>
                      <a:pt x="1194721" y="2389442"/>
                    </a:moveTo>
                    <a:cubicBezTo>
                      <a:pt x="535972" y="2389442"/>
                      <a:pt x="0" y="1853470"/>
                      <a:pt x="0" y="1194721"/>
                    </a:cubicBezTo>
                    <a:cubicBezTo>
                      <a:pt x="0" y="535972"/>
                      <a:pt x="535972" y="0"/>
                      <a:pt x="1194721" y="0"/>
                    </a:cubicBezTo>
                    <a:cubicBezTo>
                      <a:pt x="1853470" y="0"/>
                      <a:pt x="2389442" y="535972"/>
                      <a:pt x="2389442" y="1194721"/>
                    </a:cubicBezTo>
                    <a:cubicBezTo>
                      <a:pt x="2389442" y="1853470"/>
                      <a:pt x="1853470" y="2389442"/>
                      <a:pt x="1194721" y="2389442"/>
                    </a:cubicBezTo>
                    <a:close/>
                    <a:moveTo>
                      <a:pt x="1194721" y="64103"/>
                    </a:moveTo>
                    <a:cubicBezTo>
                      <a:pt x="571310" y="64103"/>
                      <a:pt x="64103" y="571310"/>
                      <a:pt x="64103" y="1194721"/>
                    </a:cubicBezTo>
                    <a:cubicBezTo>
                      <a:pt x="64103" y="1818132"/>
                      <a:pt x="571310" y="2325338"/>
                      <a:pt x="1194721" y="2325338"/>
                    </a:cubicBezTo>
                    <a:cubicBezTo>
                      <a:pt x="1818132" y="2325338"/>
                      <a:pt x="2325338" y="1818132"/>
                      <a:pt x="2325338" y="1194721"/>
                    </a:cubicBezTo>
                    <a:cubicBezTo>
                      <a:pt x="2325338" y="571310"/>
                      <a:pt x="1818132" y="64103"/>
                      <a:pt x="1194721" y="641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A6EF283-A62D-C169-1D03-CE5A5DF1D714}"/>
                  </a:ext>
                </a:extLst>
              </p:cNvPr>
              <p:cNvSpPr/>
              <p:nvPr/>
            </p:nvSpPr>
            <p:spPr>
              <a:xfrm>
                <a:off x="5414867" y="2908839"/>
                <a:ext cx="669512" cy="455771"/>
              </a:xfrm>
              <a:custGeom>
                <a:avLst/>
                <a:gdLst>
                  <a:gd name="connsiteX0" fmla="*/ 191 w 669512"/>
                  <a:gd name="connsiteY0" fmla="*/ 0 h 455771"/>
                  <a:gd name="connsiteX1" fmla="*/ 103061 w 669512"/>
                  <a:gd name="connsiteY1" fmla="*/ 0 h 455771"/>
                  <a:gd name="connsiteX2" fmla="*/ 198120 w 669512"/>
                  <a:gd name="connsiteY2" fmla="*/ 315182 h 455771"/>
                  <a:gd name="connsiteX3" fmla="*/ 199454 w 669512"/>
                  <a:gd name="connsiteY3" fmla="*/ 315182 h 455771"/>
                  <a:gd name="connsiteX4" fmla="*/ 289941 w 669512"/>
                  <a:gd name="connsiteY4" fmla="*/ 0 h 455771"/>
                  <a:gd name="connsiteX5" fmla="*/ 379762 w 669512"/>
                  <a:gd name="connsiteY5" fmla="*/ 0 h 455771"/>
                  <a:gd name="connsiteX6" fmla="*/ 470249 w 669512"/>
                  <a:gd name="connsiteY6" fmla="*/ 315182 h 455771"/>
                  <a:gd name="connsiteX7" fmla="*/ 471583 w 669512"/>
                  <a:gd name="connsiteY7" fmla="*/ 315182 h 455771"/>
                  <a:gd name="connsiteX8" fmla="*/ 566642 w 669512"/>
                  <a:gd name="connsiteY8" fmla="*/ 0 h 455771"/>
                  <a:gd name="connsiteX9" fmla="*/ 669512 w 669512"/>
                  <a:gd name="connsiteY9" fmla="*/ 0 h 455771"/>
                  <a:gd name="connsiteX10" fmla="*/ 525590 w 669512"/>
                  <a:gd name="connsiteY10" fmla="*/ 455771 h 455771"/>
                  <a:gd name="connsiteX11" fmla="*/ 424625 w 669512"/>
                  <a:gd name="connsiteY11" fmla="*/ 455771 h 455771"/>
                  <a:gd name="connsiteX12" fmla="*/ 335375 w 669512"/>
                  <a:gd name="connsiteY12" fmla="*/ 146494 h 455771"/>
                  <a:gd name="connsiteX13" fmla="*/ 334042 w 669512"/>
                  <a:gd name="connsiteY13" fmla="*/ 146494 h 455771"/>
                  <a:gd name="connsiteX14" fmla="*/ 244221 w 669512"/>
                  <a:gd name="connsiteY14" fmla="*/ 455771 h 455771"/>
                  <a:gd name="connsiteX15" fmla="*/ 143256 w 669512"/>
                  <a:gd name="connsiteY15" fmla="*/ 455771 h 455771"/>
                  <a:gd name="connsiteX16" fmla="*/ 0 w 669512"/>
                  <a:gd name="connsiteY16" fmla="*/ 0 h 455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512" h="455771">
                    <a:moveTo>
                      <a:pt x="191" y="0"/>
                    </a:moveTo>
                    <a:lnTo>
                      <a:pt x="103061" y="0"/>
                    </a:lnTo>
                    <a:lnTo>
                      <a:pt x="198120" y="315182"/>
                    </a:lnTo>
                    <a:lnTo>
                      <a:pt x="199454" y="315182"/>
                    </a:lnTo>
                    <a:lnTo>
                      <a:pt x="289941" y="0"/>
                    </a:lnTo>
                    <a:lnTo>
                      <a:pt x="379762" y="0"/>
                    </a:lnTo>
                    <a:lnTo>
                      <a:pt x="470249" y="315182"/>
                    </a:lnTo>
                    <a:lnTo>
                      <a:pt x="471583" y="315182"/>
                    </a:lnTo>
                    <a:lnTo>
                      <a:pt x="566642" y="0"/>
                    </a:lnTo>
                    <a:lnTo>
                      <a:pt x="669512" y="0"/>
                    </a:lnTo>
                    <a:lnTo>
                      <a:pt x="525590" y="455771"/>
                    </a:lnTo>
                    <a:lnTo>
                      <a:pt x="424625" y="455771"/>
                    </a:lnTo>
                    <a:lnTo>
                      <a:pt x="335375" y="146494"/>
                    </a:lnTo>
                    <a:lnTo>
                      <a:pt x="334042" y="146494"/>
                    </a:lnTo>
                    <a:lnTo>
                      <a:pt x="244221" y="455771"/>
                    </a:lnTo>
                    <a:lnTo>
                      <a:pt x="143256" y="4557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F7A8A5-B818-66EE-97C0-9E16AA19261E}"/>
                  </a:ext>
                </a:extLst>
              </p:cNvPr>
              <p:cNvSpPr/>
              <p:nvPr/>
            </p:nvSpPr>
            <p:spPr>
              <a:xfrm>
                <a:off x="6093618" y="3006566"/>
                <a:ext cx="330803" cy="366712"/>
              </a:xfrm>
              <a:custGeom>
                <a:avLst/>
                <a:gdLst>
                  <a:gd name="connsiteX0" fmla="*/ 175165 w 330803"/>
                  <a:gd name="connsiteY0" fmla="*/ 0 h 366712"/>
                  <a:gd name="connsiteX1" fmla="*/ 330803 w 330803"/>
                  <a:gd name="connsiteY1" fmla="*/ 159544 h 366712"/>
                  <a:gd name="connsiteX2" fmla="*/ 327565 w 330803"/>
                  <a:gd name="connsiteY2" fmla="*/ 201835 h 366712"/>
                  <a:gd name="connsiteX3" fmla="*/ 97060 w 330803"/>
                  <a:gd name="connsiteY3" fmla="*/ 201835 h 366712"/>
                  <a:gd name="connsiteX4" fmla="*/ 182975 w 330803"/>
                  <a:gd name="connsiteY4" fmla="*/ 290417 h 366712"/>
                  <a:gd name="connsiteX5" fmla="*/ 280035 w 330803"/>
                  <a:gd name="connsiteY5" fmla="*/ 260509 h 366712"/>
                  <a:gd name="connsiteX6" fmla="*/ 319754 w 330803"/>
                  <a:gd name="connsiteY6" fmla="*/ 321088 h 366712"/>
                  <a:gd name="connsiteX7" fmla="*/ 175832 w 330803"/>
                  <a:gd name="connsiteY7" fmla="*/ 366712 h 366712"/>
                  <a:gd name="connsiteX8" fmla="*/ 0 w 330803"/>
                  <a:gd name="connsiteY8" fmla="*/ 181165 h 366712"/>
                  <a:gd name="connsiteX9" fmla="*/ 175165 w 330803"/>
                  <a:gd name="connsiteY9" fmla="*/ 190 h 366712"/>
                  <a:gd name="connsiteX10" fmla="*/ 98965 w 330803"/>
                  <a:gd name="connsiteY10" fmla="*/ 147161 h 366712"/>
                  <a:gd name="connsiteX11" fmla="*/ 240221 w 330803"/>
                  <a:gd name="connsiteY11" fmla="*/ 147161 h 366712"/>
                  <a:gd name="connsiteX12" fmla="*/ 177737 w 330803"/>
                  <a:gd name="connsiteY12" fmla="*/ 69056 h 366712"/>
                  <a:gd name="connsiteX13" fmla="*/ 98965 w 330803"/>
                  <a:gd name="connsiteY13" fmla="*/ 147161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803" h="366712">
                    <a:moveTo>
                      <a:pt x="175165" y="0"/>
                    </a:moveTo>
                    <a:cubicBezTo>
                      <a:pt x="275463" y="0"/>
                      <a:pt x="330803" y="65723"/>
                      <a:pt x="330803" y="159544"/>
                    </a:cubicBezTo>
                    <a:cubicBezTo>
                      <a:pt x="330803" y="173260"/>
                      <a:pt x="329470" y="191452"/>
                      <a:pt x="327565" y="201835"/>
                    </a:cubicBezTo>
                    <a:lnTo>
                      <a:pt x="97060" y="201835"/>
                    </a:lnTo>
                    <a:cubicBezTo>
                      <a:pt x="102299" y="261080"/>
                      <a:pt x="130302" y="290417"/>
                      <a:pt x="182975" y="290417"/>
                    </a:cubicBezTo>
                    <a:cubicBezTo>
                      <a:pt x="218122" y="290417"/>
                      <a:pt x="250698" y="278702"/>
                      <a:pt x="280035" y="260509"/>
                    </a:cubicBezTo>
                    <a:lnTo>
                      <a:pt x="319754" y="321088"/>
                    </a:lnTo>
                    <a:cubicBezTo>
                      <a:pt x="276796" y="350996"/>
                      <a:pt x="227933" y="366712"/>
                      <a:pt x="175832" y="366712"/>
                    </a:cubicBezTo>
                    <a:cubicBezTo>
                      <a:pt x="72962" y="366712"/>
                      <a:pt x="0" y="298323"/>
                      <a:pt x="0" y="181165"/>
                    </a:cubicBezTo>
                    <a:cubicBezTo>
                      <a:pt x="0" y="64008"/>
                      <a:pt x="78105" y="190"/>
                      <a:pt x="175165" y="190"/>
                    </a:cubicBezTo>
                    <a:close/>
                    <a:moveTo>
                      <a:pt x="98965" y="147161"/>
                    </a:moveTo>
                    <a:lnTo>
                      <a:pt x="240221" y="147161"/>
                    </a:lnTo>
                    <a:cubicBezTo>
                      <a:pt x="240221" y="102870"/>
                      <a:pt x="223266" y="69056"/>
                      <a:pt x="177737" y="69056"/>
                    </a:cubicBezTo>
                    <a:cubicBezTo>
                      <a:pt x="138684" y="69056"/>
                      <a:pt x="108109" y="96393"/>
                      <a:pt x="98965" y="147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A0B0E9E-1C19-BBDE-90B2-9DBB62033CA4}"/>
                  </a:ext>
                </a:extLst>
              </p:cNvPr>
              <p:cNvSpPr/>
              <p:nvPr/>
            </p:nvSpPr>
            <p:spPr>
              <a:xfrm>
                <a:off x="6491478" y="2873025"/>
                <a:ext cx="95726" cy="491585"/>
              </a:xfrm>
              <a:custGeom>
                <a:avLst/>
                <a:gdLst>
                  <a:gd name="connsiteX0" fmla="*/ 0 w 95726"/>
                  <a:gd name="connsiteY0" fmla="*/ 0 h 491585"/>
                  <a:gd name="connsiteX1" fmla="*/ 95726 w 95726"/>
                  <a:gd name="connsiteY1" fmla="*/ 0 h 491585"/>
                  <a:gd name="connsiteX2" fmla="*/ 95726 w 95726"/>
                  <a:gd name="connsiteY2" fmla="*/ 491585 h 491585"/>
                  <a:gd name="connsiteX3" fmla="*/ 0 w 95726"/>
                  <a:gd name="connsiteY3" fmla="*/ 491585 h 491585"/>
                  <a:gd name="connsiteX4" fmla="*/ 0 w 95726"/>
                  <a:gd name="connsiteY4" fmla="*/ 0 h 4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6" h="491585">
                    <a:moveTo>
                      <a:pt x="0" y="0"/>
                    </a:moveTo>
                    <a:lnTo>
                      <a:pt x="95726" y="0"/>
                    </a:lnTo>
                    <a:lnTo>
                      <a:pt x="95726" y="491585"/>
                    </a:lnTo>
                    <a:lnTo>
                      <a:pt x="0" y="4915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9ADF8-7B1D-EB82-07C2-1871CA08CDC9}"/>
                  </a:ext>
                </a:extLst>
              </p:cNvPr>
              <p:cNvSpPr/>
              <p:nvPr/>
            </p:nvSpPr>
            <p:spPr>
              <a:xfrm>
                <a:off x="6669881" y="2873025"/>
                <a:ext cx="95726" cy="491585"/>
              </a:xfrm>
              <a:custGeom>
                <a:avLst/>
                <a:gdLst>
                  <a:gd name="connsiteX0" fmla="*/ 0 w 95726"/>
                  <a:gd name="connsiteY0" fmla="*/ 0 h 491585"/>
                  <a:gd name="connsiteX1" fmla="*/ 95726 w 95726"/>
                  <a:gd name="connsiteY1" fmla="*/ 0 h 491585"/>
                  <a:gd name="connsiteX2" fmla="*/ 95726 w 95726"/>
                  <a:gd name="connsiteY2" fmla="*/ 491585 h 491585"/>
                  <a:gd name="connsiteX3" fmla="*/ 0 w 95726"/>
                  <a:gd name="connsiteY3" fmla="*/ 491585 h 491585"/>
                  <a:gd name="connsiteX4" fmla="*/ 0 w 95726"/>
                  <a:gd name="connsiteY4" fmla="*/ 0 h 4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6" h="491585">
                    <a:moveTo>
                      <a:pt x="0" y="0"/>
                    </a:moveTo>
                    <a:lnTo>
                      <a:pt x="95726" y="0"/>
                    </a:lnTo>
                    <a:lnTo>
                      <a:pt x="95726" y="491585"/>
                    </a:lnTo>
                    <a:lnTo>
                      <a:pt x="0" y="4915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5A990A4-5D49-04C9-FE74-7BADC6507146}"/>
                  </a:ext>
                </a:extLst>
              </p:cNvPr>
              <p:cNvSpPr/>
              <p:nvPr/>
            </p:nvSpPr>
            <p:spPr>
              <a:xfrm>
                <a:off x="5254942" y="3482720"/>
                <a:ext cx="332136" cy="499395"/>
              </a:xfrm>
              <a:custGeom>
                <a:avLst/>
                <a:gdLst>
                  <a:gd name="connsiteX0" fmla="*/ 0 w 332136"/>
                  <a:gd name="connsiteY0" fmla="*/ 312515 h 499395"/>
                  <a:gd name="connsiteX1" fmla="*/ 136112 w 332136"/>
                  <a:gd name="connsiteY1" fmla="*/ 134112 h 499395"/>
                  <a:gd name="connsiteX2" fmla="*/ 236410 w 332136"/>
                  <a:gd name="connsiteY2" fmla="*/ 180975 h 499395"/>
                  <a:gd name="connsiteX3" fmla="*/ 236410 w 332136"/>
                  <a:gd name="connsiteY3" fmla="*/ 0 h 499395"/>
                  <a:gd name="connsiteX4" fmla="*/ 332137 w 332136"/>
                  <a:gd name="connsiteY4" fmla="*/ 0 h 499395"/>
                  <a:gd name="connsiteX5" fmla="*/ 332137 w 332136"/>
                  <a:gd name="connsiteY5" fmla="*/ 491585 h 499395"/>
                  <a:gd name="connsiteX6" fmla="*/ 247460 w 332136"/>
                  <a:gd name="connsiteY6" fmla="*/ 491585 h 499395"/>
                  <a:gd name="connsiteX7" fmla="*/ 241554 w 332136"/>
                  <a:gd name="connsiteY7" fmla="*/ 450533 h 499395"/>
                  <a:gd name="connsiteX8" fmla="*/ 134112 w 332136"/>
                  <a:gd name="connsiteY8" fmla="*/ 499396 h 499395"/>
                  <a:gd name="connsiteX9" fmla="*/ 0 w 332136"/>
                  <a:gd name="connsiteY9" fmla="*/ 312515 h 499395"/>
                  <a:gd name="connsiteX10" fmla="*/ 236315 w 332136"/>
                  <a:gd name="connsiteY10" fmla="*/ 391954 h 499395"/>
                  <a:gd name="connsiteX11" fmla="*/ 236315 w 332136"/>
                  <a:gd name="connsiteY11" fmla="*/ 243459 h 499395"/>
                  <a:gd name="connsiteX12" fmla="*/ 164020 w 332136"/>
                  <a:gd name="connsiteY12" fmla="*/ 206978 h 499395"/>
                  <a:gd name="connsiteX13" fmla="*/ 95631 w 332136"/>
                  <a:gd name="connsiteY13" fmla="*/ 313087 h 499395"/>
                  <a:gd name="connsiteX14" fmla="*/ 164020 w 332136"/>
                  <a:gd name="connsiteY14" fmla="*/ 426339 h 499395"/>
                  <a:gd name="connsiteX15" fmla="*/ 236315 w 332136"/>
                  <a:gd name="connsiteY15" fmla="*/ 391859 h 49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2136" h="499395">
                    <a:moveTo>
                      <a:pt x="0" y="312515"/>
                    </a:moveTo>
                    <a:cubicBezTo>
                      <a:pt x="0" y="194691"/>
                      <a:pt x="54673" y="134112"/>
                      <a:pt x="136112" y="134112"/>
                    </a:cubicBezTo>
                    <a:cubicBezTo>
                      <a:pt x="174498" y="134112"/>
                      <a:pt x="210312" y="152305"/>
                      <a:pt x="236410" y="180975"/>
                    </a:cubicBezTo>
                    <a:lnTo>
                      <a:pt x="236410" y="0"/>
                    </a:lnTo>
                    <a:lnTo>
                      <a:pt x="332137" y="0"/>
                    </a:lnTo>
                    <a:lnTo>
                      <a:pt x="332137" y="491585"/>
                    </a:lnTo>
                    <a:lnTo>
                      <a:pt x="247460" y="491585"/>
                    </a:lnTo>
                    <a:lnTo>
                      <a:pt x="241554" y="450533"/>
                    </a:lnTo>
                    <a:cubicBezTo>
                      <a:pt x="214217" y="479203"/>
                      <a:pt x="180308" y="499396"/>
                      <a:pt x="134112" y="499396"/>
                    </a:cubicBezTo>
                    <a:cubicBezTo>
                      <a:pt x="55340" y="499396"/>
                      <a:pt x="0" y="435578"/>
                      <a:pt x="0" y="312515"/>
                    </a:cubicBezTo>
                    <a:close/>
                    <a:moveTo>
                      <a:pt x="236315" y="391954"/>
                    </a:moveTo>
                    <a:lnTo>
                      <a:pt x="236315" y="243459"/>
                    </a:lnTo>
                    <a:cubicBezTo>
                      <a:pt x="215455" y="220028"/>
                      <a:pt x="192024" y="206978"/>
                      <a:pt x="164020" y="206978"/>
                    </a:cubicBezTo>
                    <a:cubicBezTo>
                      <a:pt x="117824" y="206978"/>
                      <a:pt x="95631" y="244126"/>
                      <a:pt x="95631" y="313087"/>
                    </a:cubicBezTo>
                    <a:cubicBezTo>
                      <a:pt x="95631" y="382048"/>
                      <a:pt x="117729" y="426339"/>
                      <a:pt x="164020" y="426339"/>
                    </a:cubicBezTo>
                    <a:cubicBezTo>
                      <a:pt x="192691" y="426339"/>
                      <a:pt x="214789" y="415957"/>
                      <a:pt x="236315" y="3918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1B260A-C898-D2A8-5B36-19B87DFDBEEC}"/>
                  </a:ext>
                </a:extLst>
              </p:cNvPr>
              <p:cNvSpPr/>
              <p:nvPr/>
            </p:nvSpPr>
            <p:spPr>
              <a:xfrm>
                <a:off x="5650801" y="3616833"/>
                <a:ext cx="350901" cy="365283"/>
              </a:xfrm>
              <a:custGeom>
                <a:avLst/>
                <a:gdLst>
                  <a:gd name="connsiteX0" fmla="*/ 176403 w 350901"/>
                  <a:gd name="connsiteY0" fmla="*/ 0 h 365283"/>
                  <a:gd name="connsiteX1" fmla="*/ 350901 w 350901"/>
                  <a:gd name="connsiteY1" fmla="*/ 179070 h 365283"/>
                  <a:gd name="connsiteX2" fmla="*/ 176403 w 350901"/>
                  <a:gd name="connsiteY2" fmla="*/ 365284 h 365283"/>
                  <a:gd name="connsiteX3" fmla="*/ 0 w 350901"/>
                  <a:gd name="connsiteY3" fmla="*/ 179070 h 365283"/>
                  <a:gd name="connsiteX4" fmla="*/ 176403 w 350901"/>
                  <a:gd name="connsiteY4" fmla="*/ 0 h 365283"/>
                  <a:gd name="connsiteX5" fmla="*/ 176403 w 350901"/>
                  <a:gd name="connsiteY5" fmla="*/ 293656 h 365283"/>
                  <a:gd name="connsiteX6" fmla="*/ 254508 w 350901"/>
                  <a:gd name="connsiteY6" fmla="*/ 179737 h 365283"/>
                  <a:gd name="connsiteX7" fmla="*/ 176403 w 350901"/>
                  <a:gd name="connsiteY7" fmla="*/ 72295 h 365283"/>
                  <a:gd name="connsiteX8" fmla="*/ 96298 w 350901"/>
                  <a:gd name="connsiteY8" fmla="*/ 179737 h 365283"/>
                  <a:gd name="connsiteX9" fmla="*/ 176403 w 350901"/>
                  <a:gd name="connsiteY9" fmla="*/ 293656 h 36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901" h="365283">
                    <a:moveTo>
                      <a:pt x="176403" y="0"/>
                    </a:moveTo>
                    <a:cubicBezTo>
                      <a:pt x="276034" y="0"/>
                      <a:pt x="350901" y="70961"/>
                      <a:pt x="350901" y="179070"/>
                    </a:cubicBezTo>
                    <a:cubicBezTo>
                      <a:pt x="350901" y="294322"/>
                      <a:pt x="280607" y="365284"/>
                      <a:pt x="176403" y="365284"/>
                    </a:cubicBezTo>
                    <a:cubicBezTo>
                      <a:pt x="72199" y="365284"/>
                      <a:pt x="0" y="294322"/>
                      <a:pt x="0" y="179070"/>
                    </a:cubicBezTo>
                    <a:cubicBezTo>
                      <a:pt x="0" y="70961"/>
                      <a:pt x="75533" y="0"/>
                      <a:pt x="176403" y="0"/>
                    </a:cubicBezTo>
                    <a:close/>
                    <a:moveTo>
                      <a:pt x="176403" y="293656"/>
                    </a:moveTo>
                    <a:cubicBezTo>
                      <a:pt x="225933" y="293656"/>
                      <a:pt x="254508" y="248698"/>
                      <a:pt x="254508" y="179737"/>
                    </a:cubicBezTo>
                    <a:cubicBezTo>
                      <a:pt x="254508" y="115253"/>
                      <a:pt x="223266" y="72295"/>
                      <a:pt x="176403" y="72295"/>
                    </a:cubicBezTo>
                    <a:cubicBezTo>
                      <a:pt x="129540" y="72295"/>
                      <a:pt x="96298" y="115253"/>
                      <a:pt x="96298" y="179737"/>
                    </a:cubicBezTo>
                    <a:cubicBezTo>
                      <a:pt x="96298" y="248793"/>
                      <a:pt x="124968" y="293656"/>
                      <a:pt x="176403" y="2936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CB86B0-4FD1-9922-7D2E-02DD67A0F4C6}"/>
                  </a:ext>
                </a:extLst>
              </p:cNvPr>
              <p:cNvSpPr/>
              <p:nvPr/>
            </p:nvSpPr>
            <p:spPr>
              <a:xfrm>
                <a:off x="6066091" y="3616166"/>
                <a:ext cx="311943" cy="358140"/>
              </a:xfrm>
              <a:custGeom>
                <a:avLst/>
                <a:gdLst>
                  <a:gd name="connsiteX0" fmla="*/ 95 w 311943"/>
                  <a:gd name="connsiteY0" fmla="*/ 8477 h 358140"/>
                  <a:gd name="connsiteX1" fmla="*/ 89916 w 311943"/>
                  <a:gd name="connsiteY1" fmla="*/ 8477 h 358140"/>
                  <a:gd name="connsiteX2" fmla="*/ 94488 w 311943"/>
                  <a:gd name="connsiteY2" fmla="*/ 48863 h 358140"/>
                  <a:gd name="connsiteX3" fmla="*/ 200596 w 311943"/>
                  <a:gd name="connsiteY3" fmla="*/ 0 h 358140"/>
                  <a:gd name="connsiteX4" fmla="*/ 311944 w 311943"/>
                  <a:gd name="connsiteY4" fmla="*/ 126968 h 358140"/>
                  <a:gd name="connsiteX5" fmla="*/ 311944 w 311943"/>
                  <a:gd name="connsiteY5" fmla="*/ 358140 h 358140"/>
                  <a:gd name="connsiteX6" fmla="*/ 216217 w 311943"/>
                  <a:gd name="connsiteY6" fmla="*/ 358140 h 358140"/>
                  <a:gd name="connsiteX7" fmla="*/ 216217 w 311943"/>
                  <a:gd name="connsiteY7" fmla="*/ 124397 h 358140"/>
                  <a:gd name="connsiteX8" fmla="*/ 170593 w 311943"/>
                  <a:gd name="connsiteY8" fmla="*/ 71628 h 358140"/>
                  <a:gd name="connsiteX9" fmla="*/ 95059 w 311943"/>
                  <a:gd name="connsiteY9" fmla="*/ 112681 h 358140"/>
                  <a:gd name="connsiteX10" fmla="*/ 95059 w 311943"/>
                  <a:gd name="connsiteY10" fmla="*/ 358140 h 358140"/>
                  <a:gd name="connsiteX11" fmla="*/ 0 w 311943"/>
                  <a:gd name="connsiteY11" fmla="*/ 358140 h 358140"/>
                  <a:gd name="connsiteX12" fmla="*/ 0 w 311943"/>
                  <a:gd name="connsiteY12" fmla="*/ 8477 h 35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943" h="358140">
                    <a:moveTo>
                      <a:pt x="95" y="8477"/>
                    </a:moveTo>
                    <a:lnTo>
                      <a:pt x="89916" y="8477"/>
                    </a:lnTo>
                    <a:lnTo>
                      <a:pt x="94488" y="48863"/>
                    </a:lnTo>
                    <a:cubicBezTo>
                      <a:pt x="119920" y="22193"/>
                      <a:pt x="156972" y="0"/>
                      <a:pt x="200596" y="0"/>
                    </a:cubicBezTo>
                    <a:cubicBezTo>
                      <a:pt x="278701" y="0"/>
                      <a:pt x="311944" y="48197"/>
                      <a:pt x="311944" y="126968"/>
                    </a:cubicBezTo>
                    <a:lnTo>
                      <a:pt x="311944" y="358140"/>
                    </a:lnTo>
                    <a:lnTo>
                      <a:pt x="216217" y="358140"/>
                    </a:lnTo>
                    <a:lnTo>
                      <a:pt x="216217" y="124397"/>
                    </a:lnTo>
                    <a:cubicBezTo>
                      <a:pt x="216217" y="93154"/>
                      <a:pt x="203168" y="71628"/>
                      <a:pt x="170593" y="71628"/>
                    </a:cubicBezTo>
                    <a:cubicBezTo>
                      <a:pt x="141256" y="71628"/>
                      <a:pt x="115919" y="86582"/>
                      <a:pt x="95059" y="112681"/>
                    </a:cubicBezTo>
                    <a:lnTo>
                      <a:pt x="95059" y="358140"/>
                    </a:lnTo>
                    <a:lnTo>
                      <a:pt x="0" y="358140"/>
                    </a:lnTo>
                    <a:lnTo>
                      <a:pt x="0" y="847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50C7961-1641-DED7-E8A3-DA40AD512D8B}"/>
                  </a:ext>
                </a:extLst>
              </p:cNvPr>
              <p:cNvSpPr/>
              <p:nvPr/>
            </p:nvSpPr>
            <p:spPr>
              <a:xfrm>
                <a:off x="6439280" y="3616166"/>
                <a:ext cx="330803" cy="366712"/>
              </a:xfrm>
              <a:custGeom>
                <a:avLst/>
                <a:gdLst>
                  <a:gd name="connsiteX0" fmla="*/ 175165 w 330803"/>
                  <a:gd name="connsiteY0" fmla="*/ 0 h 366712"/>
                  <a:gd name="connsiteX1" fmla="*/ 330803 w 330803"/>
                  <a:gd name="connsiteY1" fmla="*/ 159544 h 366712"/>
                  <a:gd name="connsiteX2" fmla="*/ 327565 w 330803"/>
                  <a:gd name="connsiteY2" fmla="*/ 201835 h 366712"/>
                  <a:gd name="connsiteX3" fmla="*/ 97060 w 330803"/>
                  <a:gd name="connsiteY3" fmla="*/ 201835 h 366712"/>
                  <a:gd name="connsiteX4" fmla="*/ 182975 w 330803"/>
                  <a:gd name="connsiteY4" fmla="*/ 290417 h 366712"/>
                  <a:gd name="connsiteX5" fmla="*/ 280035 w 330803"/>
                  <a:gd name="connsiteY5" fmla="*/ 260509 h 366712"/>
                  <a:gd name="connsiteX6" fmla="*/ 319754 w 330803"/>
                  <a:gd name="connsiteY6" fmla="*/ 321088 h 366712"/>
                  <a:gd name="connsiteX7" fmla="*/ 175832 w 330803"/>
                  <a:gd name="connsiteY7" fmla="*/ 366713 h 366712"/>
                  <a:gd name="connsiteX8" fmla="*/ 0 w 330803"/>
                  <a:gd name="connsiteY8" fmla="*/ 181166 h 366712"/>
                  <a:gd name="connsiteX9" fmla="*/ 175165 w 330803"/>
                  <a:gd name="connsiteY9" fmla="*/ 191 h 366712"/>
                  <a:gd name="connsiteX10" fmla="*/ 98965 w 330803"/>
                  <a:gd name="connsiteY10" fmla="*/ 147161 h 366712"/>
                  <a:gd name="connsiteX11" fmla="*/ 240221 w 330803"/>
                  <a:gd name="connsiteY11" fmla="*/ 147161 h 366712"/>
                  <a:gd name="connsiteX12" fmla="*/ 177737 w 330803"/>
                  <a:gd name="connsiteY12" fmla="*/ 69056 h 366712"/>
                  <a:gd name="connsiteX13" fmla="*/ 98965 w 330803"/>
                  <a:gd name="connsiteY13" fmla="*/ 147161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803" h="366712">
                    <a:moveTo>
                      <a:pt x="175165" y="0"/>
                    </a:moveTo>
                    <a:cubicBezTo>
                      <a:pt x="275463" y="0"/>
                      <a:pt x="330803" y="65723"/>
                      <a:pt x="330803" y="159544"/>
                    </a:cubicBezTo>
                    <a:cubicBezTo>
                      <a:pt x="330803" y="173260"/>
                      <a:pt x="329470" y="191453"/>
                      <a:pt x="327565" y="201835"/>
                    </a:cubicBezTo>
                    <a:lnTo>
                      <a:pt x="97060" y="201835"/>
                    </a:lnTo>
                    <a:cubicBezTo>
                      <a:pt x="102299" y="261080"/>
                      <a:pt x="130302" y="290417"/>
                      <a:pt x="182975" y="290417"/>
                    </a:cubicBezTo>
                    <a:cubicBezTo>
                      <a:pt x="218123" y="290417"/>
                      <a:pt x="250698" y="278702"/>
                      <a:pt x="280035" y="260509"/>
                    </a:cubicBezTo>
                    <a:lnTo>
                      <a:pt x="319754" y="321088"/>
                    </a:lnTo>
                    <a:cubicBezTo>
                      <a:pt x="276797" y="350996"/>
                      <a:pt x="227933" y="366713"/>
                      <a:pt x="175832" y="366713"/>
                    </a:cubicBezTo>
                    <a:cubicBezTo>
                      <a:pt x="72962" y="366713"/>
                      <a:pt x="0" y="298323"/>
                      <a:pt x="0" y="181166"/>
                    </a:cubicBezTo>
                    <a:cubicBezTo>
                      <a:pt x="0" y="64008"/>
                      <a:pt x="78105" y="191"/>
                      <a:pt x="175165" y="191"/>
                    </a:cubicBezTo>
                    <a:close/>
                    <a:moveTo>
                      <a:pt x="98965" y="147161"/>
                    </a:moveTo>
                    <a:lnTo>
                      <a:pt x="240221" y="147161"/>
                    </a:lnTo>
                    <a:cubicBezTo>
                      <a:pt x="240221" y="102870"/>
                      <a:pt x="223266" y="69056"/>
                      <a:pt x="177737" y="69056"/>
                    </a:cubicBezTo>
                    <a:cubicBezTo>
                      <a:pt x="138684" y="69056"/>
                      <a:pt x="108109" y="96393"/>
                      <a:pt x="98965" y="147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EAA8B03-2B0A-EE5C-78DC-DC25ECEFC778}"/>
                  </a:ext>
                </a:extLst>
              </p:cNvPr>
              <p:cNvSpPr/>
              <p:nvPr/>
            </p:nvSpPr>
            <p:spPr>
              <a:xfrm>
                <a:off x="6837140" y="3518439"/>
                <a:ext cx="97631" cy="455866"/>
              </a:xfrm>
              <a:custGeom>
                <a:avLst/>
                <a:gdLst>
                  <a:gd name="connsiteX0" fmla="*/ 0 w 97631"/>
                  <a:gd name="connsiteY0" fmla="*/ 87916 h 455866"/>
                  <a:gd name="connsiteX1" fmla="*/ 0 w 97631"/>
                  <a:gd name="connsiteY1" fmla="*/ 0 h 455866"/>
                  <a:gd name="connsiteX2" fmla="*/ 97060 w 97631"/>
                  <a:gd name="connsiteY2" fmla="*/ 0 h 455866"/>
                  <a:gd name="connsiteX3" fmla="*/ 97060 w 97631"/>
                  <a:gd name="connsiteY3" fmla="*/ 87916 h 455866"/>
                  <a:gd name="connsiteX4" fmla="*/ 72962 w 97631"/>
                  <a:gd name="connsiteY4" fmla="*/ 314516 h 455866"/>
                  <a:gd name="connsiteX5" fmla="*/ 24098 w 97631"/>
                  <a:gd name="connsiteY5" fmla="*/ 314516 h 455866"/>
                  <a:gd name="connsiteX6" fmla="*/ 0 w 97631"/>
                  <a:gd name="connsiteY6" fmla="*/ 87916 h 455866"/>
                  <a:gd name="connsiteX7" fmla="*/ 0 w 97631"/>
                  <a:gd name="connsiteY7" fmla="*/ 370522 h 455866"/>
                  <a:gd name="connsiteX8" fmla="*/ 97631 w 97631"/>
                  <a:gd name="connsiteY8" fmla="*/ 370522 h 455866"/>
                  <a:gd name="connsiteX9" fmla="*/ 97631 w 97631"/>
                  <a:gd name="connsiteY9" fmla="*/ 455867 h 455866"/>
                  <a:gd name="connsiteX10" fmla="*/ 0 w 97631"/>
                  <a:gd name="connsiteY10" fmla="*/ 455867 h 455866"/>
                  <a:gd name="connsiteX11" fmla="*/ 0 w 97631"/>
                  <a:gd name="connsiteY11" fmla="*/ 370522 h 45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631" h="455866">
                    <a:moveTo>
                      <a:pt x="0" y="87916"/>
                    </a:moveTo>
                    <a:lnTo>
                      <a:pt x="0" y="0"/>
                    </a:lnTo>
                    <a:lnTo>
                      <a:pt x="97060" y="0"/>
                    </a:lnTo>
                    <a:lnTo>
                      <a:pt x="97060" y="87916"/>
                    </a:lnTo>
                    <a:lnTo>
                      <a:pt x="72962" y="314516"/>
                    </a:lnTo>
                    <a:lnTo>
                      <a:pt x="24098" y="314516"/>
                    </a:lnTo>
                    <a:lnTo>
                      <a:pt x="0" y="87916"/>
                    </a:lnTo>
                    <a:close/>
                    <a:moveTo>
                      <a:pt x="0" y="370522"/>
                    </a:moveTo>
                    <a:lnTo>
                      <a:pt x="97631" y="370522"/>
                    </a:lnTo>
                    <a:lnTo>
                      <a:pt x="97631" y="455867"/>
                    </a:lnTo>
                    <a:lnTo>
                      <a:pt x="0" y="455867"/>
                    </a:lnTo>
                    <a:lnTo>
                      <a:pt x="0" y="37052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444D9024-794E-B041-D343-50EF91D57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01488" y="7740328"/>
            <a:ext cx="2050419" cy="206470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298EE62-8E17-6786-E96E-8941559CB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81236" y="3107135"/>
            <a:ext cx="2078995" cy="205041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6E7D1D6-B15B-8247-1B70-93082BE87EBB}"/>
              </a:ext>
            </a:extLst>
          </p:cNvPr>
          <p:cNvGrpSpPr/>
          <p:nvPr/>
        </p:nvGrpSpPr>
        <p:grpSpPr>
          <a:xfrm>
            <a:off x="16075152" y="4180998"/>
            <a:ext cx="1586410" cy="1523668"/>
            <a:chOff x="5304971" y="2952809"/>
            <a:chExt cx="2115046" cy="203139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A730AAC-E778-16F3-7FB1-3B16578F9A1E}"/>
                </a:ext>
              </a:extLst>
            </p:cNvPr>
            <p:cNvSpPr/>
            <p:nvPr/>
          </p:nvSpPr>
          <p:spPr>
            <a:xfrm>
              <a:off x="5304971" y="2952809"/>
              <a:ext cx="2115046" cy="2031396"/>
            </a:xfrm>
            <a:custGeom>
              <a:avLst/>
              <a:gdLst>
                <a:gd name="connsiteX0" fmla="*/ 528417 w 2115046"/>
                <a:gd name="connsiteY0" fmla="*/ 2031397 h 2031396"/>
                <a:gd name="connsiteX1" fmla="*/ 410021 w 2115046"/>
                <a:gd name="connsiteY1" fmla="*/ 1992916 h 2031396"/>
                <a:gd name="connsiteX2" fmla="*/ 331059 w 2115046"/>
                <a:gd name="connsiteY2" fmla="*/ 1789843 h 2031396"/>
                <a:gd name="connsiteX3" fmla="*/ 429548 w 2115046"/>
                <a:gd name="connsiteY3" fmla="*/ 1305687 h 2031396"/>
                <a:gd name="connsiteX4" fmla="*/ 65312 w 2115046"/>
                <a:gd name="connsiteY4" fmla="*/ 971931 h 2031396"/>
                <a:gd name="connsiteX5" fmla="*/ 9876 w 2115046"/>
                <a:gd name="connsiteY5" fmla="*/ 761238 h 2031396"/>
                <a:gd name="connsiteX6" fmla="*/ 178564 w 2115046"/>
                <a:gd name="connsiteY6" fmla="*/ 623316 h 2031396"/>
                <a:gd name="connsiteX7" fmla="*/ 669387 w 2115046"/>
                <a:gd name="connsiteY7" fmla="*/ 567404 h 2031396"/>
                <a:gd name="connsiteX8" fmla="*/ 874270 w 2115046"/>
                <a:gd name="connsiteY8" fmla="*/ 117920 h 2031396"/>
                <a:gd name="connsiteX9" fmla="*/ 1057531 w 2115046"/>
                <a:gd name="connsiteY9" fmla="*/ 0 h 2031396"/>
                <a:gd name="connsiteX10" fmla="*/ 1240792 w 2115046"/>
                <a:gd name="connsiteY10" fmla="*/ 117824 h 2031396"/>
                <a:gd name="connsiteX11" fmla="*/ 1445675 w 2115046"/>
                <a:gd name="connsiteY11" fmla="*/ 567404 h 2031396"/>
                <a:gd name="connsiteX12" fmla="*/ 1936498 w 2115046"/>
                <a:gd name="connsiteY12" fmla="*/ 623316 h 2031396"/>
                <a:gd name="connsiteX13" fmla="*/ 2105186 w 2115046"/>
                <a:gd name="connsiteY13" fmla="*/ 761238 h 2031396"/>
                <a:gd name="connsiteX14" fmla="*/ 2049750 w 2115046"/>
                <a:gd name="connsiteY14" fmla="*/ 971931 h 2031396"/>
                <a:gd name="connsiteX15" fmla="*/ 1685514 w 2115046"/>
                <a:gd name="connsiteY15" fmla="*/ 1305687 h 2031396"/>
                <a:gd name="connsiteX16" fmla="*/ 1784003 w 2115046"/>
                <a:gd name="connsiteY16" fmla="*/ 1789843 h 2031396"/>
                <a:gd name="connsiteX17" fmla="*/ 1705040 w 2115046"/>
                <a:gd name="connsiteY17" fmla="*/ 1992916 h 2031396"/>
                <a:gd name="connsiteX18" fmla="*/ 1586645 w 2115046"/>
                <a:gd name="connsiteY18" fmla="*/ 2031397 h 2031396"/>
                <a:gd name="connsiteX19" fmla="*/ 1487489 w 2115046"/>
                <a:gd name="connsiteY19" fmla="*/ 2005298 h 2031396"/>
                <a:gd name="connsiteX20" fmla="*/ 1057531 w 2115046"/>
                <a:gd name="connsiteY20" fmla="*/ 1762030 h 2031396"/>
                <a:gd name="connsiteX21" fmla="*/ 627572 w 2115046"/>
                <a:gd name="connsiteY21" fmla="*/ 2005298 h 2031396"/>
                <a:gd name="connsiteX22" fmla="*/ 528417 w 2115046"/>
                <a:gd name="connsiteY22" fmla="*/ 2031397 h 203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5046" h="2031396">
                  <a:moveTo>
                    <a:pt x="528417" y="2031397"/>
                  </a:moveTo>
                  <a:cubicBezTo>
                    <a:pt x="486698" y="2031397"/>
                    <a:pt x="445169" y="2018443"/>
                    <a:pt x="410021" y="1992916"/>
                  </a:cubicBezTo>
                  <a:cubicBezTo>
                    <a:pt x="346204" y="1946529"/>
                    <a:pt x="315343" y="1867186"/>
                    <a:pt x="331059" y="1789843"/>
                  </a:cubicBezTo>
                  <a:lnTo>
                    <a:pt x="429548" y="1305687"/>
                  </a:lnTo>
                  <a:lnTo>
                    <a:pt x="65312" y="971931"/>
                  </a:lnTo>
                  <a:cubicBezTo>
                    <a:pt x="7114" y="918591"/>
                    <a:pt x="-14508" y="836295"/>
                    <a:pt x="9876" y="761238"/>
                  </a:cubicBezTo>
                  <a:cubicBezTo>
                    <a:pt x="34260" y="686181"/>
                    <a:pt x="100173" y="632270"/>
                    <a:pt x="178564" y="623316"/>
                  </a:cubicBezTo>
                  <a:lnTo>
                    <a:pt x="669387" y="567404"/>
                  </a:lnTo>
                  <a:lnTo>
                    <a:pt x="874270" y="117920"/>
                  </a:lnTo>
                  <a:cubicBezTo>
                    <a:pt x="907036" y="46101"/>
                    <a:pt x="978664" y="0"/>
                    <a:pt x="1057531" y="0"/>
                  </a:cubicBezTo>
                  <a:cubicBezTo>
                    <a:pt x="1136398" y="0"/>
                    <a:pt x="1208121" y="46101"/>
                    <a:pt x="1240792" y="117824"/>
                  </a:cubicBezTo>
                  <a:lnTo>
                    <a:pt x="1445675" y="567404"/>
                  </a:lnTo>
                  <a:lnTo>
                    <a:pt x="1936498" y="623316"/>
                  </a:lnTo>
                  <a:cubicBezTo>
                    <a:pt x="2014889" y="632270"/>
                    <a:pt x="2080897" y="686181"/>
                    <a:pt x="2105186" y="761238"/>
                  </a:cubicBezTo>
                  <a:cubicBezTo>
                    <a:pt x="2129570" y="836295"/>
                    <a:pt x="2107853" y="918686"/>
                    <a:pt x="2049750" y="971931"/>
                  </a:cubicBezTo>
                  <a:lnTo>
                    <a:pt x="1685514" y="1305687"/>
                  </a:lnTo>
                  <a:lnTo>
                    <a:pt x="1784003" y="1789843"/>
                  </a:lnTo>
                  <a:cubicBezTo>
                    <a:pt x="1799719" y="1867186"/>
                    <a:pt x="1768858" y="1946529"/>
                    <a:pt x="1705040" y="1992916"/>
                  </a:cubicBezTo>
                  <a:cubicBezTo>
                    <a:pt x="1669893" y="2018443"/>
                    <a:pt x="1628364" y="2031397"/>
                    <a:pt x="1586645" y="2031397"/>
                  </a:cubicBezTo>
                  <a:cubicBezTo>
                    <a:pt x="1552545" y="2031397"/>
                    <a:pt x="1518350" y="2022729"/>
                    <a:pt x="1487489" y="2005298"/>
                  </a:cubicBezTo>
                  <a:lnTo>
                    <a:pt x="1057531" y="1762030"/>
                  </a:lnTo>
                  <a:lnTo>
                    <a:pt x="627572" y="2005298"/>
                  </a:lnTo>
                  <a:cubicBezTo>
                    <a:pt x="596711" y="2022729"/>
                    <a:pt x="562517" y="2031397"/>
                    <a:pt x="528417" y="2031397"/>
                  </a:cubicBezTo>
                  <a:close/>
                </a:path>
              </a:pathLst>
            </a:custGeom>
            <a:solidFill>
              <a:srgbClr val="EBAA2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12403E-7CA2-60CC-ADA0-8EFCDAA548B3}"/>
                </a:ext>
              </a:extLst>
            </p:cNvPr>
            <p:cNvSpPr/>
            <p:nvPr/>
          </p:nvSpPr>
          <p:spPr>
            <a:xfrm>
              <a:off x="5474289" y="3122163"/>
              <a:ext cx="1776483" cy="1692687"/>
            </a:xfrm>
            <a:custGeom>
              <a:avLst/>
              <a:gdLst>
                <a:gd name="connsiteX0" fmla="*/ 1417422 w 1776483"/>
                <a:gd name="connsiteY0" fmla="*/ 1692688 h 1692687"/>
                <a:gd name="connsiteX1" fmla="*/ 1401611 w 1776483"/>
                <a:gd name="connsiteY1" fmla="*/ 1688497 h 1692687"/>
                <a:gd name="connsiteX2" fmla="*/ 888213 w 1776483"/>
                <a:gd name="connsiteY2" fmla="*/ 1398080 h 1692687"/>
                <a:gd name="connsiteX3" fmla="*/ 374816 w 1776483"/>
                <a:gd name="connsiteY3" fmla="*/ 1688497 h 1692687"/>
                <a:gd name="connsiteX4" fmla="*/ 340240 w 1776483"/>
                <a:gd name="connsiteY4" fmla="*/ 1686497 h 1692687"/>
                <a:gd name="connsiteX5" fmla="*/ 327667 w 1776483"/>
                <a:gd name="connsiteY5" fmla="*/ 1654207 h 1692687"/>
                <a:gd name="connsiteX6" fmla="*/ 445206 w 1776483"/>
                <a:gd name="connsiteY6" fmla="*/ 1076230 h 1692687"/>
                <a:gd name="connsiteX7" fmla="*/ 10389 w 1776483"/>
                <a:gd name="connsiteY7" fmla="*/ 677704 h 1692687"/>
                <a:gd name="connsiteX8" fmla="*/ 1531 w 1776483"/>
                <a:gd name="connsiteY8" fmla="*/ 644176 h 1692687"/>
                <a:gd name="connsiteX9" fmla="*/ 28392 w 1776483"/>
                <a:gd name="connsiteY9" fmla="*/ 622268 h 1692687"/>
                <a:gd name="connsiteX10" fmla="*/ 614465 w 1776483"/>
                <a:gd name="connsiteY10" fmla="*/ 555498 h 1692687"/>
                <a:gd name="connsiteX11" fmla="*/ 859067 w 1776483"/>
                <a:gd name="connsiteY11" fmla="*/ 18764 h 1692687"/>
                <a:gd name="connsiteX12" fmla="*/ 888213 w 1776483"/>
                <a:gd name="connsiteY12" fmla="*/ 0 h 1692687"/>
                <a:gd name="connsiteX13" fmla="*/ 917360 w 1776483"/>
                <a:gd name="connsiteY13" fmla="*/ 18764 h 1692687"/>
                <a:gd name="connsiteX14" fmla="*/ 1161962 w 1776483"/>
                <a:gd name="connsiteY14" fmla="*/ 555498 h 1692687"/>
                <a:gd name="connsiteX15" fmla="*/ 1748035 w 1776483"/>
                <a:gd name="connsiteY15" fmla="*/ 622268 h 1692687"/>
                <a:gd name="connsiteX16" fmla="*/ 1774896 w 1776483"/>
                <a:gd name="connsiteY16" fmla="*/ 644176 h 1692687"/>
                <a:gd name="connsiteX17" fmla="*/ 1766037 w 1776483"/>
                <a:gd name="connsiteY17" fmla="*/ 677704 h 1692687"/>
                <a:gd name="connsiteX18" fmla="*/ 1331221 w 1776483"/>
                <a:gd name="connsiteY18" fmla="*/ 1076230 h 1692687"/>
                <a:gd name="connsiteX19" fmla="*/ 1448760 w 1776483"/>
                <a:gd name="connsiteY19" fmla="*/ 1654207 h 1692687"/>
                <a:gd name="connsiteX20" fmla="*/ 1436187 w 1776483"/>
                <a:gd name="connsiteY20" fmla="*/ 1686497 h 1692687"/>
                <a:gd name="connsiteX21" fmla="*/ 1417327 w 1776483"/>
                <a:gd name="connsiteY21" fmla="*/ 1692593 h 1692687"/>
                <a:gd name="connsiteX22" fmla="*/ 105544 w 1776483"/>
                <a:gd name="connsiteY22" fmla="*/ 677990 h 1692687"/>
                <a:gd name="connsiteX23" fmla="*/ 501975 w 1776483"/>
                <a:gd name="connsiteY23" fmla="*/ 1041273 h 1692687"/>
                <a:gd name="connsiteX24" fmla="*/ 511690 w 1776483"/>
                <a:gd name="connsiteY24" fmla="*/ 1071277 h 1692687"/>
                <a:gd name="connsiteX25" fmla="*/ 404534 w 1776483"/>
                <a:gd name="connsiteY25" fmla="*/ 1598105 h 1692687"/>
                <a:gd name="connsiteX26" fmla="*/ 872497 w 1776483"/>
                <a:gd name="connsiteY26" fmla="*/ 1333405 h 1692687"/>
                <a:gd name="connsiteX27" fmla="*/ 904025 w 1776483"/>
                <a:gd name="connsiteY27" fmla="*/ 1333405 h 1692687"/>
                <a:gd name="connsiteX28" fmla="*/ 1371988 w 1776483"/>
                <a:gd name="connsiteY28" fmla="*/ 1598105 h 1692687"/>
                <a:gd name="connsiteX29" fmla="*/ 1264832 w 1776483"/>
                <a:gd name="connsiteY29" fmla="*/ 1071277 h 1692687"/>
                <a:gd name="connsiteX30" fmla="*/ 1274547 w 1776483"/>
                <a:gd name="connsiteY30" fmla="*/ 1041273 h 1692687"/>
                <a:gd name="connsiteX31" fmla="*/ 1670978 w 1776483"/>
                <a:gd name="connsiteY31" fmla="*/ 677990 h 1692687"/>
                <a:gd name="connsiteX32" fmla="*/ 1136816 w 1776483"/>
                <a:gd name="connsiteY32" fmla="*/ 617125 h 1692687"/>
                <a:gd name="connsiteX33" fmla="*/ 1111289 w 1776483"/>
                <a:gd name="connsiteY33" fmla="*/ 598551 h 1692687"/>
                <a:gd name="connsiteX34" fmla="*/ 888309 w 1776483"/>
                <a:gd name="connsiteY34" fmla="*/ 109347 h 1692687"/>
                <a:gd name="connsiteX35" fmla="*/ 665328 w 1776483"/>
                <a:gd name="connsiteY35" fmla="*/ 598551 h 1692687"/>
                <a:gd name="connsiteX36" fmla="*/ 639801 w 1776483"/>
                <a:gd name="connsiteY36" fmla="*/ 617125 h 1692687"/>
                <a:gd name="connsiteX37" fmla="*/ 105639 w 1776483"/>
                <a:gd name="connsiteY37" fmla="*/ 677990 h 169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76483" h="1692687">
                  <a:moveTo>
                    <a:pt x="1417422" y="1692688"/>
                  </a:moveTo>
                  <a:cubicBezTo>
                    <a:pt x="1411993" y="1692688"/>
                    <a:pt x="1406564" y="1691354"/>
                    <a:pt x="1401611" y="1688497"/>
                  </a:cubicBezTo>
                  <a:lnTo>
                    <a:pt x="888213" y="1398080"/>
                  </a:lnTo>
                  <a:lnTo>
                    <a:pt x="374816" y="1688497"/>
                  </a:lnTo>
                  <a:cubicBezTo>
                    <a:pt x="363862" y="1694688"/>
                    <a:pt x="350337" y="1693926"/>
                    <a:pt x="340240" y="1686497"/>
                  </a:cubicBezTo>
                  <a:cubicBezTo>
                    <a:pt x="330048" y="1679162"/>
                    <a:pt x="325191" y="1666494"/>
                    <a:pt x="327667" y="1654207"/>
                  </a:cubicBezTo>
                  <a:lnTo>
                    <a:pt x="445206" y="1076230"/>
                  </a:lnTo>
                  <a:lnTo>
                    <a:pt x="10389" y="677704"/>
                  </a:lnTo>
                  <a:cubicBezTo>
                    <a:pt x="1150" y="669227"/>
                    <a:pt x="-2279" y="656082"/>
                    <a:pt x="1531" y="644176"/>
                  </a:cubicBezTo>
                  <a:cubicBezTo>
                    <a:pt x="5436" y="632270"/>
                    <a:pt x="15914" y="623697"/>
                    <a:pt x="28392" y="622268"/>
                  </a:cubicBezTo>
                  <a:lnTo>
                    <a:pt x="614465" y="555498"/>
                  </a:lnTo>
                  <a:lnTo>
                    <a:pt x="859067" y="18764"/>
                  </a:lnTo>
                  <a:cubicBezTo>
                    <a:pt x="864306" y="7334"/>
                    <a:pt x="875640" y="0"/>
                    <a:pt x="888213" y="0"/>
                  </a:cubicBezTo>
                  <a:cubicBezTo>
                    <a:pt x="900786" y="0"/>
                    <a:pt x="912121" y="7334"/>
                    <a:pt x="917360" y="18764"/>
                  </a:cubicBezTo>
                  <a:lnTo>
                    <a:pt x="1161962" y="555498"/>
                  </a:lnTo>
                  <a:lnTo>
                    <a:pt x="1748035" y="622268"/>
                  </a:lnTo>
                  <a:cubicBezTo>
                    <a:pt x="1760513" y="623697"/>
                    <a:pt x="1770990" y="632270"/>
                    <a:pt x="1774896" y="644176"/>
                  </a:cubicBezTo>
                  <a:cubicBezTo>
                    <a:pt x="1778801" y="656082"/>
                    <a:pt x="1775372" y="669227"/>
                    <a:pt x="1766037" y="677704"/>
                  </a:cubicBezTo>
                  <a:lnTo>
                    <a:pt x="1331221" y="1076230"/>
                  </a:lnTo>
                  <a:lnTo>
                    <a:pt x="1448760" y="1654207"/>
                  </a:lnTo>
                  <a:cubicBezTo>
                    <a:pt x="1451236" y="1666494"/>
                    <a:pt x="1446378" y="1679162"/>
                    <a:pt x="1436187" y="1686497"/>
                  </a:cubicBezTo>
                  <a:cubicBezTo>
                    <a:pt x="1430567" y="1690592"/>
                    <a:pt x="1423995" y="1692593"/>
                    <a:pt x="1417327" y="1692593"/>
                  </a:cubicBezTo>
                  <a:close/>
                  <a:moveTo>
                    <a:pt x="105544" y="677990"/>
                  </a:moveTo>
                  <a:lnTo>
                    <a:pt x="501975" y="1041273"/>
                  </a:lnTo>
                  <a:cubicBezTo>
                    <a:pt x="510261" y="1048893"/>
                    <a:pt x="513976" y="1060228"/>
                    <a:pt x="511690" y="1071277"/>
                  </a:cubicBezTo>
                  <a:lnTo>
                    <a:pt x="404534" y="1598105"/>
                  </a:lnTo>
                  <a:lnTo>
                    <a:pt x="872497" y="1333405"/>
                  </a:lnTo>
                  <a:cubicBezTo>
                    <a:pt x="882308" y="1327880"/>
                    <a:pt x="894309" y="1327880"/>
                    <a:pt x="904025" y="1333405"/>
                  </a:cubicBezTo>
                  <a:lnTo>
                    <a:pt x="1371988" y="1598105"/>
                  </a:lnTo>
                  <a:lnTo>
                    <a:pt x="1264832" y="1071277"/>
                  </a:lnTo>
                  <a:cubicBezTo>
                    <a:pt x="1262546" y="1060228"/>
                    <a:pt x="1266261" y="1048893"/>
                    <a:pt x="1274547" y="1041273"/>
                  </a:cubicBezTo>
                  <a:lnTo>
                    <a:pt x="1670978" y="677990"/>
                  </a:lnTo>
                  <a:lnTo>
                    <a:pt x="1136816" y="617125"/>
                  </a:lnTo>
                  <a:cubicBezTo>
                    <a:pt x="1125672" y="615887"/>
                    <a:pt x="1115956" y="608838"/>
                    <a:pt x="1111289" y="598551"/>
                  </a:cubicBezTo>
                  <a:lnTo>
                    <a:pt x="888309" y="109347"/>
                  </a:lnTo>
                  <a:lnTo>
                    <a:pt x="665328" y="598551"/>
                  </a:lnTo>
                  <a:cubicBezTo>
                    <a:pt x="660661" y="608743"/>
                    <a:pt x="650946" y="615791"/>
                    <a:pt x="639801" y="617125"/>
                  </a:cubicBezTo>
                  <a:lnTo>
                    <a:pt x="105639" y="6779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4450D5-A580-A8C1-C564-107A005DC7B3}"/>
              </a:ext>
            </a:extLst>
          </p:cNvPr>
          <p:cNvGrpSpPr/>
          <p:nvPr/>
        </p:nvGrpSpPr>
        <p:grpSpPr>
          <a:xfrm>
            <a:off x="15736902" y="7331097"/>
            <a:ext cx="1591896" cy="1518023"/>
            <a:chOff x="5033962" y="2419350"/>
            <a:chExt cx="2122360" cy="202387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E901205-8024-4278-0F7E-E423CFA4710C}"/>
                </a:ext>
              </a:extLst>
            </p:cNvPr>
            <p:cNvSpPr/>
            <p:nvPr/>
          </p:nvSpPr>
          <p:spPr>
            <a:xfrm>
              <a:off x="5033962" y="2419350"/>
              <a:ext cx="2122360" cy="2023871"/>
            </a:xfrm>
            <a:custGeom>
              <a:avLst/>
              <a:gdLst>
                <a:gd name="connsiteX0" fmla="*/ 661892 w 2122360"/>
                <a:gd name="connsiteY0" fmla="*/ 2023777 h 2023871"/>
                <a:gd name="connsiteX1" fmla="*/ 460439 w 2122360"/>
                <a:gd name="connsiteY1" fmla="*/ 1822323 h 2023871"/>
                <a:gd name="connsiteX2" fmla="*/ 722090 w 2122360"/>
                <a:gd name="connsiteY2" fmla="*/ 1467422 h 2023871"/>
                <a:gd name="connsiteX3" fmla="*/ 722090 w 2122360"/>
                <a:gd name="connsiteY3" fmla="*/ 1320260 h 2023871"/>
                <a:gd name="connsiteX4" fmla="*/ 618458 w 2122360"/>
                <a:gd name="connsiteY4" fmla="*/ 1243393 h 2023871"/>
                <a:gd name="connsiteX5" fmla="*/ 0 w 2122360"/>
                <a:gd name="connsiteY5" fmla="*/ 619887 h 2023871"/>
                <a:gd name="connsiteX6" fmla="*/ 0 w 2122360"/>
                <a:gd name="connsiteY6" fmla="*/ 494824 h 2023871"/>
                <a:gd name="connsiteX7" fmla="*/ 215646 w 2122360"/>
                <a:gd name="connsiteY7" fmla="*/ 240030 h 2023871"/>
                <a:gd name="connsiteX8" fmla="*/ 289274 w 2122360"/>
                <a:gd name="connsiteY8" fmla="*/ 77057 h 2023871"/>
                <a:gd name="connsiteX9" fmla="*/ 473393 w 2122360"/>
                <a:gd name="connsiteY9" fmla="*/ 0 h 2023871"/>
                <a:gd name="connsiteX10" fmla="*/ 1640396 w 2122360"/>
                <a:gd name="connsiteY10" fmla="*/ 0 h 2023871"/>
                <a:gd name="connsiteX11" fmla="*/ 1897952 w 2122360"/>
                <a:gd name="connsiteY11" fmla="*/ 238792 h 2023871"/>
                <a:gd name="connsiteX12" fmla="*/ 2122361 w 2122360"/>
                <a:gd name="connsiteY12" fmla="*/ 494919 h 2023871"/>
                <a:gd name="connsiteX13" fmla="*/ 2122361 w 2122360"/>
                <a:gd name="connsiteY13" fmla="*/ 611696 h 2023871"/>
                <a:gd name="connsiteX14" fmla="*/ 1499235 w 2122360"/>
                <a:gd name="connsiteY14" fmla="*/ 1242917 h 2023871"/>
                <a:gd name="connsiteX15" fmla="*/ 1389031 w 2122360"/>
                <a:gd name="connsiteY15" fmla="*/ 1322261 h 2023871"/>
                <a:gd name="connsiteX16" fmla="*/ 1389031 w 2122360"/>
                <a:gd name="connsiteY16" fmla="*/ 1465231 h 2023871"/>
                <a:gd name="connsiteX17" fmla="*/ 1650683 w 2122360"/>
                <a:gd name="connsiteY17" fmla="*/ 1822418 h 2023871"/>
                <a:gd name="connsiteX18" fmla="*/ 1449229 w 2122360"/>
                <a:gd name="connsiteY18" fmla="*/ 2023872 h 2023871"/>
                <a:gd name="connsiteX19" fmla="*/ 661797 w 2122360"/>
                <a:gd name="connsiteY19" fmla="*/ 2023872 h 202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2360" h="2023871">
                  <a:moveTo>
                    <a:pt x="661892" y="2023777"/>
                  </a:moveTo>
                  <a:cubicBezTo>
                    <a:pt x="550640" y="2023777"/>
                    <a:pt x="460439" y="1933575"/>
                    <a:pt x="460439" y="1822323"/>
                  </a:cubicBezTo>
                  <a:cubicBezTo>
                    <a:pt x="460439" y="1664208"/>
                    <a:pt x="548354" y="1545336"/>
                    <a:pt x="722090" y="1467422"/>
                  </a:cubicBezTo>
                  <a:lnTo>
                    <a:pt x="722090" y="1320260"/>
                  </a:lnTo>
                  <a:lnTo>
                    <a:pt x="618458" y="1243393"/>
                  </a:lnTo>
                  <a:cubicBezTo>
                    <a:pt x="256127" y="1214342"/>
                    <a:pt x="0" y="961073"/>
                    <a:pt x="0" y="619887"/>
                  </a:cubicBezTo>
                  <a:lnTo>
                    <a:pt x="0" y="494824"/>
                  </a:lnTo>
                  <a:cubicBezTo>
                    <a:pt x="0" y="366903"/>
                    <a:pt x="93440" y="260414"/>
                    <a:pt x="215646" y="240030"/>
                  </a:cubicBezTo>
                  <a:cubicBezTo>
                    <a:pt x="219837" y="178594"/>
                    <a:pt x="245555" y="121444"/>
                    <a:pt x="289274" y="77057"/>
                  </a:cubicBezTo>
                  <a:cubicBezTo>
                    <a:pt x="338233" y="27337"/>
                    <a:pt x="403574" y="0"/>
                    <a:pt x="473393" y="0"/>
                  </a:cubicBezTo>
                  <a:lnTo>
                    <a:pt x="1640396" y="0"/>
                  </a:lnTo>
                  <a:cubicBezTo>
                    <a:pt x="1776222" y="0"/>
                    <a:pt x="1887950" y="105442"/>
                    <a:pt x="1897952" y="238792"/>
                  </a:cubicBezTo>
                  <a:cubicBezTo>
                    <a:pt x="2024443" y="255461"/>
                    <a:pt x="2122361" y="363950"/>
                    <a:pt x="2122361" y="494919"/>
                  </a:cubicBezTo>
                  <a:lnTo>
                    <a:pt x="2122361" y="611696"/>
                  </a:lnTo>
                  <a:cubicBezTo>
                    <a:pt x="2122361" y="954881"/>
                    <a:pt x="1864138" y="1211675"/>
                    <a:pt x="1499235" y="1242917"/>
                  </a:cubicBezTo>
                  <a:lnTo>
                    <a:pt x="1389031" y="1322261"/>
                  </a:lnTo>
                  <a:lnTo>
                    <a:pt x="1389031" y="1465231"/>
                  </a:lnTo>
                  <a:cubicBezTo>
                    <a:pt x="1621917" y="1569530"/>
                    <a:pt x="1650683" y="1743266"/>
                    <a:pt x="1650683" y="1822418"/>
                  </a:cubicBezTo>
                  <a:cubicBezTo>
                    <a:pt x="1650683" y="1933670"/>
                    <a:pt x="1560481" y="2023872"/>
                    <a:pt x="1449229" y="2023872"/>
                  </a:cubicBezTo>
                  <a:lnTo>
                    <a:pt x="661797" y="2023872"/>
                  </a:lnTo>
                  <a:close/>
                </a:path>
              </a:pathLst>
            </a:custGeom>
            <a:solidFill>
              <a:srgbClr val="215FA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02BABC2-9A44-4E35-A58E-95BB525EE132}"/>
                </a:ext>
              </a:extLst>
            </p:cNvPr>
            <p:cNvSpPr/>
            <p:nvPr/>
          </p:nvSpPr>
          <p:spPr>
            <a:xfrm>
              <a:off x="5203316" y="2588704"/>
              <a:ext cx="1783841" cy="1685162"/>
            </a:xfrm>
            <a:custGeom>
              <a:avLst/>
              <a:gdLst>
                <a:gd name="connsiteX0" fmla="*/ 1694688 w 1783841"/>
                <a:gd name="connsiteY0" fmla="*/ 236601 h 1685162"/>
                <a:gd name="connsiteX1" fmla="*/ 1559909 w 1783841"/>
                <a:gd name="connsiteY1" fmla="*/ 236601 h 1685162"/>
                <a:gd name="connsiteX2" fmla="*/ 1559909 w 1783841"/>
                <a:gd name="connsiteY2" fmla="*/ 88964 h 1685162"/>
                <a:gd name="connsiteX3" fmla="*/ 1470946 w 1783841"/>
                <a:gd name="connsiteY3" fmla="*/ 0 h 1685162"/>
                <a:gd name="connsiteX4" fmla="*/ 304038 w 1783841"/>
                <a:gd name="connsiteY4" fmla="*/ 0 h 1685162"/>
                <a:gd name="connsiteX5" fmla="*/ 240697 w 1783841"/>
                <a:gd name="connsiteY5" fmla="*/ 26575 h 1685162"/>
                <a:gd name="connsiteX6" fmla="*/ 215170 w 1783841"/>
                <a:gd name="connsiteY6" fmla="*/ 90392 h 1685162"/>
                <a:gd name="connsiteX7" fmla="*/ 217456 w 1783841"/>
                <a:gd name="connsiteY7" fmla="*/ 236601 h 1685162"/>
                <a:gd name="connsiteX8" fmla="*/ 88964 w 1783841"/>
                <a:gd name="connsiteY8" fmla="*/ 236601 h 1685162"/>
                <a:gd name="connsiteX9" fmla="*/ 0 w 1783841"/>
                <a:gd name="connsiteY9" fmla="*/ 325565 h 1685162"/>
                <a:gd name="connsiteX10" fmla="*/ 0 w 1783841"/>
                <a:gd name="connsiteY10" fmla="*/ 450533 h 1685162"/>
                <a:gd name="connsiteX11" fmla="*/ 140684 w 1783841"/>
                <a:gd name="connsiteY11" fmla="*/ 774668 h 1685162"/>
                <a:gd name="connsiteX12" fmla="*/ 508730 w 1783841"/>
                <a:gd name="connsiteY12" fmla="*/ 907352 h 1685162"/>
                <a:gd name="connsiteX13" fmla="*/ 722186 w 1783841"/>
                <a:gd name="connsiteY13" fmla="*/ 1065847 h 1685162"/>
                <a:gd name="connsiteX14" fmla="*/ 722186 w 1783841"/>
                <a:gd name="connsiteY14" fmla="*/ 1416844 h 1685162"/>
                <a:gd name="connsiteX15" fmla="*/ 460534 w 1783841"/>
                <a:gd name="connsiteY15" fmla="*/ 1653159 h 1685162"/>
                <a:gd name="connsiteX16" fmla="*/ 460534 w 1783841"/>
                <a:gd name="connsiteY16" fmla="*/ 1685163 h 1685162"/>
                <a:gd name="connsiteX17" fmla="*/ 1312069 w 1783841"/>
                <a:gd name="connsiteY17" fmla="*/ 1685163 h 1685162"/>
                <a:gd name="connsiteX18" fmla="*/ 1312069 w 1783841"/>
                <a:gd name="connsiteY18" fmla="*/ 1653159 h 1685162"/>
                <a:gd name="connsiteX19" fmla="*/ 1050417 w 1783841"/>
                <a:gd name="connsiteY19" fmla="*/ 1416177 h 1685162"/>
                <a:gd name="connsiteX20" fmla="*/ 1050417 w 1783841"/>
                <a:gd name="connsiteY20" fmla="*/ 1066133 h 1685162"/>
                <a:gd name="connsiteX21" fmla="*/ 1271302 w 1783841"/>
                <a:gd name="connsiteY21" fmla="*/ 907256 h 1685162"/>
                <a:gd name="connsiteX22" fmla="*/ 1640205 w 1783841"/>
                <a:gd name="connsiteY22" fmla="*/ 772287 h 1685162"/>
                <a:gd name="connsiteX23" fmla="*/ 1783842 w 1783841"/>
                <a:gd name="connsiteY23" fmla="*/ 442341 h 1685162"/>
                <a:gd name="connsiteX24" fmla="*/ 1783842 w 1783841"/>
                <a:gd name="connsiteY24" fmla="*/ 325565 h 1685162"/>
                <a:gd name="connsiteX25" fmla="*/ 1694879 w 1783841"/>
                <a:gd name="connsiteY25" fmla="*/ 236601 h 1685162"/>
                <a:gd name="connsiteX26" fmla="*/ 64103 w 1783841"/>
                <a:gd name="connsiteY26" fmla="*/ 450533 h 1685162"/>
                <a:gd name="connsiteX27" fmla="*/ 64103 w 1783841"/>
                <a:gd name="connsiteY27" fmla="*/ 325565 h 1685162"/>
                <a:gd name="connsiteX28" fmla="*/ 88964 w 1783841"/>
                <a:gd name="connsiteY28" fmla="*/ 300704 h 1685162"/>
                <a:gd name="connsiteX29" fmla="*/ 218408 w 1783841"/>
                <a:gd name="connsiteY29" fmla="*/ 300704 h 1685162"/>
                <a:gd name="connsiteX30" fmla="*/ 219456 w 1783841"/>
                <a:gd name="connsiteY30" fmla="*/ 369189 h 1685162"/>
                <a:gd name="connsiteX31" fmla="*/ 417957 w 1783841"/>
                <a:gd name="connsiteY31" fmla="*/ 835152 h 1685162"/>
                <a:gd name="connsiteX32" fmla="*/ 64103 w 1783841"/>
                <a:gd name="connsiteY32" fmla="*/ 450533 h 1685162"/>
                <a:gd name="connsiteX33" fmla="*/ 986219 w 1783841"/>
                <a:gd name="connsiteY33" fmla="*/ 1033177 h 1685162"/>
                <a:gd name="connsiteX34" fmla="*/ 986219 w 1783841"/>
                <a:gd name="connsiteY34" fmla="*/ 1466850 h 1685162"/>
                <a:gd name="connsiteX35" fmla="*/ 1011174 w 1783841"/>
                <a:gd name="connsiteY35" fmla="*/ 1472470 h 1685162"/>
                <a:gd name="connsiteX36" fmla="*/ 1243489 w 1783841"/>
                <a:gd name="connsiteY36" fmla="*/ 1620965 h 1685162"/>
                <a:gd name="connsiteX37" fmla="*/ 528542 w 1783841"/>
                <a:gd name="connsiteY37" fmla="*/ 1620965 h 1685162"/>
                <a:gd name="connsiteX38" fmla="*/ 762381 w 1783841"/>
                <a:gd name="connsiteY38" fmla="*/ 1472279 h 1685162"/>
                <a:gd name="connsiteX39" fmla="*/ 786384 w 1783841"/>
                <a:gd name="connsiteY39" fmla="*/ 1465993 h 1685162"/>
                <a:gd name="connsiteX40" fmla="*/ 786384 w 1783841"/>
                <a:gd name="connsiteY40" fmla="*/ 1033463 h 1685162"/>
                <a:gd name="connsiteX41" fmla="*/ 482346 w 1783841"/>
                <a:gd name="connsiteY41" fmla="*/ 808006 h 1685162"/>
                <a:gd name="connsiteX42" fmla="*/ 283655 w 1783841"/>
                <a:gd name="connsiteY42" fmla="*/ 368141 h 1685162"/>
                <a:gd name="connsiteX43" fmla="*/ 279273 w 1783841"/>
                <a:gd name="connsiteY43" fmla="*/ 89344 h 1685162"/>
                <a:gd name="connsiteX44" fmla="*/ 286417 w 1783841"/>
                <a:gd name="connsiteY44" fmla="*/ 71533 h 1685162"/>
                <a:gd name="connsiteX45" fmla="*/ 304133 w 1783841"/>
                <a:gd name="connsiteY45" fmla="*/ 64103 h 1685162"/>
                <a:gd name="connsiteX46" fmla="*/ 1471136 w 1783841"/>
                <a:gd name="connsiteY46" fmla="*/ 64103 h 1685162"/>
                <a:gd name="connsiteX47" fmla="*/ 1495997 w 1783841"/>
                <a:gd name="connsiteY47" fmla="*/ 88964 h 1685162"/>
                <a:gd name="connsiteX48" fmla="*/ 1495997 w 1783841"/>
                <a:gd name="connsiteY48" fmla="*/ 358807 h 1685162"/>
                <a:gd name="connsiteX49" fmla="*/ 1289780 w 1783841"/>
                <a:gd name="connsiteY49" fmla="*/ 814959 h 1685162"/>
                <a:gd name="connsiteX50" fmla="*/ 986314 w 1783841"/>
                <a:gd name="connsiteY50" fmla="*/ 1033177 h 1685162"/>
                <a:gd name="connsiteX51" fmla="*/ 1719548 w 1783841"/>
                <a:gd name="connsiteY51" fmla="*/ 442246 h 1685162"/>
                <a:gd name="connsiteX52" fmla="*/ 1362647 w 1783841"/>
                <a:gd name="connsiteY52" fmla="*/ 834009 h 1685162"/>
                <a:gd name="connsiteX53" fmla="*/ 1559909 w 1783841"/>
                <a:gd name="connsiteY53" fmla="*/ 358711 h 1685162"/>
                <a:gd name="connsiteX54" fmla="*/ 1559909 w 1783841"/>
                <a:gd name="connsiteY54" fmla="*/ 300609 h 1685162"/>
                <a:gd name="connsiteX55" fmla="*/ 1694688 w 1783841"/>
                <a:gd name="connsiteY55" fmla="*/ 300609 h 1685162"/>
                <a:gd name="connsiteX56" fmla="*/ 1719548 w 1783841"/>
                <a:gd name="connsiteY56" fmla="*/ 325469 h 1685162"/>
                <a:gd name="connsiteX57" fmla="*/ 1719548 w 1783841"/>
                <a:gd name="connsiteY57" fmla="*/ 442246 h 168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83841" h="1685162">
                  <a:moveTo>
                    <a:pt x="1694688" y="236601"/>
                  </a:moveTo>
                  <a:lnTo>
                    <a:pt x="1559909" y="236601"/>
                  </a:lnTo>
                  <a:lnTo>
                    <a:pt x="1559909" y="88964"/>
                  </a:lnTo>
                  <a:cubicBezTo>
                    <a:pt x="1559909" y="39910"/>
                    <a:pt x="1520000" y="0"/>
                    <a:pt x="1470946" y="0"/>
                  </a:cubicBezTo>
                  <a:lnTo>
                    <a:pt x="304038" y="0"/>
                  </a:lnTo>
                  <a:cubicBezTo>
                    <a:pt x="280035" y="0"/>
                    <a:pt x="257461" y="9430"/>
                    <a:pt x="240697" y="26575"/>
                  </a:cubicBezTo>
                  <a:cubicBezTo>
                    <a:pt x="223837" y="43720"/>
                    <a:pt x="214789" y="66389"/>
                    <a:pt x="215170" y="90392"/>
                  </a:cubicBezTo>
                  <a:lnTo>
                    <a:pt x="217456" y="236601"/>
                  </a:lnTo>
                  <a:lnTo>
                    <a:pt x="88964" y="236601"/>
                  </a:lnTo>
                  <a:cubicBezTo>
                    <a:pt x="39910" y="236601"/>
                    <a:pt x="0" y="276511"/>
                    <a:pt x="0" y="325565"/>
                  </a:cubicBezTo>
                  <a:lnTo>
                    <a:pt x="0" y="450533"/>
                  </a:lnTo>
                  <a:cubicBezTo>
                    <a:pt x="0" y="576548"/>
                    <a:pt x="50006" y="691610"/>
                    <a:pt x="140684" y="774668"/>
                  </a:cubicBezTo>
                  <a:cubicBezTo>
                    <a:pt x="233458" y="859536"/>
                    <a:pt x="360521" y="905256"/>
                    <a:pt x="508730" y="907352"/>
                  </a:cubicBezTo>
                  <a:lnTo>
                    <a:pt x="722186" y="1065847"/>
                  </a:lnTo>
                  <a:lnTo>
                    <a:pt x="722186" y="1416844"/>
                  </a:lnTo>
                  <a:cubicBezTo>
                    <a:pt x="595503" y="1452372"/>
                    <a:pt x="460534" y="1512761"/>
                    <a:pt x="460534" y="1653159"/>
                  </a:cubicBezTo>
                  <a:lnTo>
                    <a:pt x="460534" y="1685163"/>
                  </a:lnTo>
                  <a:lnTo>
                    <a:pt x="1312069" y="1685163"/>
                  </a:lnTo>
                  <a:lnTo>
                    <a:pt x="1312069" y="1653159"/>
                  </a:lnTo>
                  <a:cubicBezTo>
                    <a:pt x="1312069" y="1543526"/>
                    <a:pt x="1219391" y="1459992"/>
                    <a:pt x="1050417" y="1416177"/>
                  </a:cubicBezTo>
                  <a:lnTo>
                    <a:pt x="1050417" y="1066133"/>
                  </a:lnTo>
                  <a:lnTo>
                    <a:pt x="1271302" y="907256"/>
                  </a:lnTo>
                  <a:cubicBezTo>
                    <a:pt x="1419511" y="903923"/>
                    <a:pt x="1546860" y="857536"/>
                    <a:pt x="1640205" y="772287"/>
                  </a:cubicBezTo>
                  <a:cubicBezTo>
                    <a:pt x="1732788" y="687705"/>
                    <a:pt x="1783842" y="570548"/>
                    <a:pt x="1783842" y="442341"/>
                  </a:cubicBezTo>
                  <a:lnTo>
                    <a:pt x="1783842" y="325565"/>
                  </a:lnTo>
                  <a:cubicBezTo>
                    <a:pt x="1783842" y="276511"/>
                    <a:pt x="1743932" y="236601"/>
                    <a:pt x="1694879" y="236601"/>
                  </a:cubicBezTo>
                  <a:close/>
                  <a:moveTo>
                    <a:pt x="64103" y="450533"/>
                  </a:moveTo>
                  <a:lnTo>
                    <a:pt x="64103" y="325565"/>
                  </a:lnTo>
                  <a:cubicBezTo>
                    <a:pt x="64103" y="311849"/>
                    <a:pt x="75248" y="300704"/>
                    <a:pt x="88964" y="300704"/>
                  </a:cubicBezTo>
                  <a:lnTo>
                    <a:pt x="218408" y="300704"/>
                  </a:lnTo>
                  <a:lnTo>
                    <a:pt x="219456" y="369189"/>
                  </a:lnTo>
                  <a:cubicBezTo>
                    <a:pt x="222218" y="544163"/>
                    <a:pt x="294227" y="712280"/>
                    <a:pt x="417957" y="835152"/>
                  </a:cubicBezTo>
                  <a:cubicBezTo>
                    <a:pt x="205264" y="799529"/>
                    <a:pt x="64103" y="651415"/>
                    <a:pt x="64103" y="450533"/>
                  </a:cubicBezTo>
                  <a:close/>
                  <a:moveTo>
                    <a:pt x="986219" y="1033177"/>
                  </a:moveTo>
                  <a:lnTo>
                    <a:pt x="986219" y="1466850"/>
                  </a:lnTo>
                  <a:lnTo>
                    <a:pt x="1011174" y="1472470"/>
                  </a:lnTo>
                  <a:cubicBezTo>
                    <a:pt x="1090517" y="1490377"/>
                    <a:pt x="1218152" y="1532572"/>
                    <a:pt x="1243489" y="1620965"/>
                  </a:cubicBezTo>
                  <a:lnTo>
                    <a:pt x="528542" y="1620965"/>
                  </a:lnTo>
                  <a:cubicBezTo>
                    <a:pt x="545497" y="1555337"/>
                    <a:pt x="618077" y="1509808"/>
                    <a:pt x="762381" y="1472279"/>
                  </a:cubicBezTo>
                  <a:lnTo>
                    <a:pt x="786384" y="1465993"/>
                  </a:lnTo>
                  <a:lnTo>
                    <a:pt x="786384" y="1033463"/>
                  </a:lnTo>
                  <a:lnTo>
                    <a:pt x="482346" y="808006"/>
                  </a:lnTo>
                  <a:cubicBezTo>
                    <a:pt x="358711" y="695516"/>
                    <a:pt x="286322" y="535305"/>
                    <a:pt x="283655" y="368141"/>
                  </a:cubicBezTo>
                  <a:lnTo>
                    <a:pt x="279273" y="89344"/>
                  </a:lnTo>
                  <a:cubicBezTo>
                    <a:pt x="279178" y="82677"/>
                    <a:pt x="281654" y="76295"/>
                    <a:pt x="286417" y="71533"/>
                  </a:cubicBezTo>
                  <a:cubicBezTo>
                    <a:pt x="291084" y="66770"/>
                    <a:pt x="297371" y="64103"/>
                    <a:pt x="304133" y="64103"/>
                  </a:cubicBezTo>
                  <a:lnTo>
                    <a:pt x="1471136" y="64103"/>
                  </a:lnTo>
                  <a:cubicBezTo>
                    <a:pt x="1484852" y="64103"/>
                    <a:pt x="1495997" y="75248"/>
                    <a:pt x="1495997" y="88964"/>
                  </a:cubicBezTo>
                  <a:lnTo>
                    <a:pt x="1495997" y="358807"/>
                  </a:lnTo>
                  <a:cubicBezTo>
                    <a:pt x="1495997" y="533400"/>
                    <a:pt x="1420844" y="699611"/>
                    <a:pt x="1289780" y="814959"/>
                  </a:cubicBezTo>
                  <a:lnTo>
                    <a:pt x="986314" y="1033177"/>
                  </a:lnTo>
                  <a:close/>
                  <a:moveTo>
                    <a:pt x="1719548" y="442246"/>
                  </a:moveTo>
                  <a:cubicBezTo>
                    <a:pt x="1719548" y="645795"/>
                    <a:pt x="1577340" y="796290"/>
                    <a:pt x="1362647" y="834009"/>
                  </a:cubicBezTo>
                  <a:cubicBezTo>
                    <a:pt x="1488472" y="708470"/>
                    <a:pt x="1559909" y="537686"/>
                    <a:pt x="1559909" y="358711"/>
                  </a:cubicBezTo>
                  <a:lnTo>
                    <a:pt x="1559909" y="300609"/>
                  </a:lnTo>
                  <a:lnTo>
                    <a:pt x="1694688" y="300609"/>
                  </a:lnTo>
                  <a:cubicBezTo>
                    <a:pt x="1708404" y="300609"/>
                    <a:pt x="1719548" y="311753"/>
                    <a:pt x="1719548" y="325469"/>
                  </a:cubicBezTo>
                  <a:lnTo>
                    <a:pt x="1719548" y="44224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5318C7-FEE8-1FE8-46FE-2434E18A0B04}"/>
              </a:ext>
            </a:extLst>
          </p:cNvPr>
          <p:cNvGrpSpPr/>
          <p:nvPr/>
        </p:nvGrpSpPr>
        <p:grpSpPr>
          <a:xfrm>
            <a:off x="11261201" y="4151439"/>
            <a:ext cx="2234884" cy="2234884"/>
            <a:chOff x="5965362" y="2551795"/>
            <a:chExt cx="2979610" cy="297961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7317690-CC71-88CE-B708-D4980D667A0E}"/>
                </a:ext>
              </a:extLst>
            </p:cNvPr>
            <p:cNvSpPr/>
            <p:nvPr/>
          </p:nvSpPr>
          <p:spPr>
            <a:xfrm>
              <a:off x="5965362" y="2551795"/>
              <a:ext cx="2979610" cy="2979610"/>
            </a:xfrm>
            <a:custGeom>
              <a:avLst/>
              <a:gdLst>
                <a:gd name="connsiteX0" fmla="*/ 2957894 w 2979610"/>
                <a:gd name="connsiteY0" fmla="*/ 1449800 h 2979610"/>
                <a:gd name="connsiteX1" fmla="*/ 1529906 w 2979610"/>
                <a:gd name="connsiteY1" fmla="*/ 21812 h 2979610"/>
                <a:gd name="connsiteX2" fmla="*/ 1489901 w 2979610"/>
                <a:gd name="connsiteY2" fmla="*/ 0 h 2979610"/>
                <a:gd name="connsiteX3" fmla="*/ 1449896 w 2979610"/>
                <a:gd name="connsiteY3" fmla="*/ 21812 h 2979610"/>
                <a:gd name="connsiteX4" fmla="*/ 21812 w 2979610"/>
                <a:gd name="connsiteY4" fmla="*/ 1449800 h 2979610"/>
                <a:gd name="connsiteX5" fmla="*/ 0 w 2979610"/>
                <a:gd name="connsiteY5" fmla="*/ 1489805 h 2979610"/>
                <a:gd name="connsiteX6" fmla="*/ 21812 w 2979610"/>
                <a:gd name="connsiteY6" fmla="*/ 1529810 h 2979610"/>
                <a:gd name="connsiteX7" fmla="*/ 1449800 w 2979610"/>
                <a:gd name="connsiteY7" fmla="*/ 2957798 h 2979610"/>
                <a:gd name="connsiteX8" fmla="*/ 1489805 w 2979610"/>
                <a:gd name="connsiteY8" fmla="*/ 2979611 h 2979610"/>
                <a:gd name="connsiteX9" fmla="*/ 1529810 w 2979610"/>
                <a:gd name="connsiteY9" fmla="*/ 2957798 h 2979610"/>
                <a:gd name="connsiteX10" fmla="*/ 2957798 w 2979610"/>
                <a:gd name="connsiteY10" fmla="*/ 1529810 h 2979610"/>
                <a:gd name="connsiteX11" fmla="*/ 2979611 w 2979610"/>
                <a:gd name="connsiteY11" fmla="*/ 1489805 h 2979610"/>
                <a:gd name="connsiteX12" fmla="*/ 2957798 w 2979610"/>
                <a:gd name="connsiteY12" fmla="*/ 1449800 h 297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9610" h="2979610">
                  <a:moveTo>
                    <a:pt x="2957894" y="1449800"/>
                  </a:moveTo>
                  <a:cubicBezTo>
                    <a:pt x="2300478" y="1026224"/>
                    <a:pt x="1953482" y="679228"/>
                    <a:pt x="1529906" y="21812"/>
                  </a:cubicBezTo>
                  <a:cubicBezTo>
                    <a:pt x="1521143" y="8192"/>
                    <a:pt x="1506093" y="0"/>
                    <a:pt x="1489901" y="0"/>
                  </a:cubicBezTo>
                  <a:cubicBezTo>
                    <a:pt x="1473708" y="0"/>
                    <a:pt x="1458659" y="8192"/>
                    <a:pt x="1449896" y="21812"/>
                  </a:cubicBezTo>
                  <a:cubicBezTo>
                    <a:pt x="1026224" y="679228"/>
                    <a:pt x="679228" y="1026224"/>
                    <a:pt x="21812" y="1449800"/>
                  </a:cubicBezTo>
                  <a:cubicBezTo>
                    <a:pt x="8192" y="1458563"/>
                    <a:pt x="0" y="1473613"/>
                    <a:pt x="0" y="1489805"/>
                  </a:cubicBezTo>
                  <a:cubicBezTo>
                    <a:pt x="0" y="1505998"/>
                    <a:pt x="8192" y="1521047"/>
                    <a:pt x="21812" y="1529810"/>
                  </a:cubicBezTo>
                  <a:cubicBezTo>
                    <a:pt x="679228" y="1953387"/>
                    <a:pt x="1026224" y="2300383"/>
                    <a:pt x="1449800" y="2957798"/>
                  </a:cubicBezTo>
                  <a:cubicBezTo>
                    <a:pt x="1458563" y="2971419"/>
                    <a:pt x="1473613" y="2979611"/>
                    <a:pt x="1489805" y="2979611"/>
                  </a:cubicBezTo>
                  <a:cubicBezTo>
                    <a:pt x="1505998" y="2979611"/>
                    <a:pt x="1521047" y="2971419"/>
                    <a:pt x="1529810" y="2957798"/>
                  </a:cubicBezTo>
                  <a:cubicBezTo>
                    <a:pt x="1953387" y="2300383"/>
                    <a:pt x="2300383" y="1953387"/>
                    <a:pt x="2957798" y="1529810"/>
                  </a:cubicBezTo>
                  <a:cubicBezTo>
                    <a:pt x="2971419" y="1521047"/>
                    <a:pt x="2979611" y="1505998"/>
                    <a:pt x="2979611" y="1489805"/>
                  </a:cubicBezTo>
                  <a:cubicBezTo>
                    <a:pt x="2979611" y="1473613"/>
                    <a:pt x="2971419" y="1458563"/>
                    <a:pt x="2957798" y="1449800"/>
                  </a:cubicBezTo>
                  <a:close/>
                </a:path>
              </a:pathLst>
            </a:custGeom>
            <a:solidFill>
              <a:srgbClr val="76215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F556909-FF47-538A-CE50-F635E9F993E3}"/>
                </a:ext>
              </a:extLst>
            </p:cNvPr>
            <p:cNvGrpSpPr/>
            <p:nvPr/>
          </p:nvGrpSpPr>
          <p:grpSpPr>
            <a:xfrm>
              <a:off x="6553340" y="3833478"/>
              <a:ext cx="1694878" cy="468821"/>
              <a:chOff x="6553340" y="3833478"/>
              <a:chExt cx="1694878" cy="46882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2DE3AE9-379B-7940-E84A-7B73ED33AFC4}"/>
                  </a:ext>
                </a:extLst>
              </p:cNvPr>
              <p:cNvSpPr/>
              <p:nvPr/>
            </p:nvSpPr>
            <p:spPr>
              <a:xfrm>
                <a:off x="6553340" y="3833478"/>
                <a:ext cx="676846" cy="460914"/>
              </a:xfrm>
              <a:custGeom>
                <a:avLst/>
                <a:gdLst>
                  <a:gd name="connsiteX0" fmla="*/ 0 w 676846"/>
                  <a:gd name="connsiteY0" fmla="*/ 0 h 460914"/>
                  <a:gd name="connsiteX1" fmla="*/ 104013 w 676846"/>
                  <a:gd name="connsiteY1" fmla="*/ 0 h 460914"/>
                  <a:gd name="connsiteX2" fmla="*/ 200120 w 676846"/>
                  <a:gd name="connsiteY2" fmla="*/ 318707 h 460914"/>
                  <a:gd name="connsiteX3" fmla="*/ 201454 w 676846"/>
                  <a:gd name="connsiteY3" fmla="*/ 318707 h 460914"/>
                  <a:gd name="connsiteX4" fmla="*/ 292989 w 676846"/>
                  <a:gd name="connsiteY4" fmla="*/ 0 h 460914"/>
                  <a:gd name="connsiteX5" fmla="*/ 383858 w 676846"/>
                  <a:gd name="connsiteY5" fmla="*/ 0 h 460914"/>
                  <a:gd name="connsiteX6" fmla="*/ 475393 w 676846"/>
                  <a:gd name="connsiteY6" fmla="*/ 318707 h 460914"/>
                  <a:gd name="connsiteX7" fmla="*/ 476726 w 676846"/>
                  <a:gd name="connsiteY7" fmla="*/ 318707 h 460914"/>
                  <a:gd name="connsiteX8" fmla="*/ 572834 w 676846"/>
                  <a:gd name="connsiteY8" fmla="*/ 0 h 460914"/>
                  <a:gd name="connsiteX9" fmla="*/ 676846 w 676846"/>
                  <a:gd name="connsiteY9" fmla="*/ 0 h 460914"/>
                  <a:gd name="connsiteX10" fmla="*/ 531305 w 676846"/>
                  <a:gd name="connsiteY10" fmla="*/ 460915 h 460914"/>
                  <a:gd name="connsiteX11" fmla="*/ 429292 w 676846"/>
                  <a:gd name="connsiteY11" fmla="*/ 460915 h 460914"/>
                  <a:gd name="connsiteX12" fmla="*/ 339090 w 676846"/>
                  <a:gd name="connsiteY12" fmla="*/ 148209 h 460914"/>
                  <a:gd name="connsiteX13" fmla="*/ 337757 w 676846"/>
                  <a:gd name="connsiteY13" fmla="*/ 148209 h 460914"/>
                  <a:gd name="connsiteX14" fmla="*/ 246888 w 676846"/>
                  <a:gd name="connsiteY14" fmla="*/ 460915 h 460914"/>
                  <a:gd name="connsiteX15" fmla="*/ 144875 w 676846"/>
                  <a:gd name="connsiteY15" fmla="*/ 460915 h 460914"/>
                  <a:gd name="connsiteX16" fmla="*/ 0 w 676846"/>
                  <a:gd name="connsiteY16" fmla="*/ 0 h 46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6846" h="460914">
                    <a:moveTo>
                      <a:pt x="0" y="0"/>
                    </a:moveTo>
                    <a:lnTo>
                      <a:pt x="104013" y="0"/>
                    </a:lnTo>
                    <a:lnTo>
                      <a:pt x="200120" y="318707"/>
                    </a:lnTo>
                    <a:lnTo>
                      <a:pt x="201454" y="318707"/>
                    </a:lnTo>
                    <a:lnTo>
                      <a:pt x="292989" y="0"/>
                    </a:lnTo>
                    <a:lnTo>
                      <a:pt x="383858" y="0"/>
                    </a:lnTo>
                    <a:lnTo>
                      <a:pt x="475393" y="318707"/>
                    </a:lnTo>
                    <a:lnTo>
                      <a:pt x="476726" y="318707"/>
                    </a:lnTo>
                    <a:lnTo>
                      <a:pt x="572834" y="0"/>
                    </a:lnTo>
                    <a:lnTo>
                      <a:pt x="676846" y="0"/>
                    </a:lnTo>
                    <a:lnTo>
                      <a:pt x="531305" y="460915"/>
                    </a:lnTo>
                    <a:lnTo>
                      <a:pt x="429292" y="460915"/>
                    </a:lnTo>
                    <a:lnTo>
                      <a:pt x="339090" y="148209"/>
                    </a:lnTo>
                    <a:lnTo>
                      <a:pt x="337757" y="148209"/>
                    </a:lnTo>
                    <a:lnTo>
                      <a:pt x="246888" y="460915"/>
                    </a:lnTo>
                    <a:lnTo>
                      <a:pt x="144875" y="460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7A9AC22-86BE-5F49-4310-4BC6B3C17818}"/>
                  </a:ext>
                </a:extLst>
              </p:cNvPr>
              <p:cNvSpPr/>
              <p:nvPr/>
            </p:nvSpPr>
            <p:spPr>
              <a:xfrm>
                <a:off x="7219709" y="3932920"/>
                <a:ext cx="354806" cy="369379"/>
              </a:xfrm>
              <a:custGeom>
                <a:avLst/>
                <a:gdLst>
                  <a:gd name="connsiteX0" fmla="*/ 178403 w 354806"/>
                  <a:gd name="connsiteY0" fmla="*/ 0 h 369379"/>
                  <a:gd name="connsiteX1" fmla="*/ 354806 w 354806"/>
                  <a:gd name="connsiteY1" fmla="*/ 181070 h 369379"/>
                  <a:gd name="connsiteX2" fmla="*/ 178403 w 354806"/>
                  <a:gd name="connsiteY2" fmla="*/ 369380 h 369379"/>
                  <a:gd name="connsiteX3" fmla="*/ 0 w 354806"/>
                  <a:gd name="connsiteY3" fmla="*/ 181070 h 369379"/>
                  <a:gd name="connsiteX4" fmla="*/ 178403 w 354806"/>
                  <a:gd name="connsiteY4" fmla="*/ 0 h 369379"/>
                  <a:gd name="connsiteX5" fmla="*/ 178403 w 354806"/>
                  <a:gd name="connsiteY5" fmla="*/ 296894 h 369379"/>
                  <a:gd name="connsiteX6" fmla="*/ 257366 w 354806"/>
                  <a:gd name="connsiteY6" fmla="*/ 181642 h 369379"/>
                  <a:gd name="connsiteX7" fmla="*/ 178403 w 354806"/>
                  <a:gd name="connsiteY7" fmla="*/ 72962 h 369379"/>
                  <a:gd name="connsiteX8" fmla="*/ 97441 w 354806"/>
                  <a:gd name="connsiteY8" fmla="*/ 181642 h 369379"/>
                  <a:gd name="connsiteX9" fmla="*/ 178403 w 354806"/>
                  <a:gd name="connsiteY9" fmla="*/ 296894 h 36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806" h="369379">
                    <a:moveTo>
                      <a:pt x="178403" y="0"/>
                    </a:moveTo>
                    <a:cubicBezTo>
                      <a:pt x="279178" y="0"/>
                      <a:pt x="354806" y="71723"/>
                      <a:pt x="354806" y="181070"/>
                    </a:cubicBezTo>
                    <a:cubicBezTo>
                      <a:pt x="354806" y="297561"/>
                      <a:pt x="283750" y="369380"/>
                      <a:pt x="178403" y="369380"/>
                    </a:cubicBezTo>
                    <a:cubicBezTo>
                      <a:pt x="73057" y="369380"/>
                      <a:pt x="0" y="297656"/>
                      <a:pt x="0" y="181070"/>
                    </a:cubicBezTo>
                    <a:cubicBezTo>
                      <a:pt x="0" y="71818"/>
                      <a:pt x="76391" y="0"/>
                      <a:pt x="178403" y="0"/>
                    </a:cubicBezTo>
                    <a:close/>
                    <a:moveTo>
                      <a:pt x="178403" y="296894"/>
                    </a:moveTo>
                    <a:cubicBezTo>
                      <a:pt x="228409" y="296894"/>
                      <a:pt x="257366" y="251460"/>
                      <a:pt x="257366" y="181642"/>
                    </a:cubicBezTo>
                    <a:cubicBezTo>
                      <a:pt x="257366" y="116491"/>
                      <a:pt x="225742" y="72962"/>
                      <a:pt x="178403" y="72962"/>
                    </a:cubicBezTo>
                    <a:cubicBezTo>
                      <a:pt x="131064" y="72962"/>
                      <a:pt x="97441" y="116396"/>
                      <a:pt x="97441" y="181642"/>
                    </a:cubicBezTo>
                    <a:cubicBezTo>
                      <a:pt x="97441" y="251460"/>
                      <a:pt x="126397" y="296894"/>
                      <a:pt x="178403" y="296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CF0A2EB-B94A-4BEA-D4DB-098C5CA84B2B}"/>
                  </a:ext>
                </a:extLst>
              </p:cNvPr>
              <p:cNvSpPr/>
              <p:nvPr/>
            </p:nvSpPr>
            <p:spPr>
              <a:xfrm>
                <a:off x="7579849" y="3940825"/>
                <a:ext cx="537209" cy="353567"/>
              </a:xfrm>
              <a:custGeom>
                <a:avLst/>
                <a:gdLst>
                  <a:gd name="connsiteX0" fmla="*/ 0 w 537209"/>
                  <a:gd name="connsiteY0" fmla="*/ 0 h 353567"/>
                  <a:gd name="connsiteX1" fmla="*/ 94107 w 537209"/>
                  <a:gd name="connsiteY1" fmla="*/ 0 h 353567"/>
                  <a:gd name="connsiteX2" fmla="*/ 165163 w 537209"/>
                  <a:gd name="connsiteY2" fmla="*/ 229076 h 353567"/>
                  <a:gd name="connsiteX3" fmla="*/ 166497 w 537209"/>
                  <a:gd name="connsiteY3" fmla="*/ 229076 h 353567"/>
                  <a:gd name="connsiteX4" fmla="*/ 230314 w 537209"/>
                  <a:gd name="connsiteY4" fmla="*/ 0 h 353567"/>
                  <a:gd name="connsiteX5" fmla="*/ 308038 w 537209"/>
                  <a:gd name="connsiteY5" fmla="*/ 0 h 353567"/>
                  <a:gd name="connsiteX6" fmla="*/ 372523 w 537209"/>
                  <a:gd name="connsiteY6" fmla="*/ 229076 h 353567"/>
                  <a:gd name="connsiteX7" fmla="*/ 373856 w 537209"/>
                  <a:gd name="connsiteY7" fmla="*/ 229076 h 353567"/>
                  <a:gd name="connsiteX8" fmla="*/ 444341 w 537209"/>
                  <a:gd name="connsiteY8" fmla="*/ 0 h 353567"/>
                  <a:gd name="connsiteX9" fmla="*/ 537210 w 537209"/>
                  <a:gd name="connsiteY9" fmla="*/ 0 h 353567"/>
                  <a:gd name="connsiteX10" fmla="*/ 421958 w 537209"/>
                  <a:gd name="connsiteY10" fmla="*/ 353568 h 353567"/>
                  <a:gd name="connsiteX11" fmla="*/ 334423 w 537209"/>
                  <a:gd name="connsiteY11" fmla="*/ 353568 h 353567"/>
                  <a:gd name="connsiteX12" fmla="*/ 269272 w 537209"/>
                  <a:gd name="connsiteY12" fmla="*/ 136303 h 353567"/>
                  <a:gd name="connsiteX13" fmla="*/ 267938 w 537209"/>
                  <a:gd name="connsiteY13" fmla="*/ 136303 h 353567"/>
                  <a:gd name="connsiteX14" fmla="*/ 202787 w 537209"/>
                  <a:gd name="connsiteY14" fmla="*/ 353568 h 353567"/>
                  <a:gd name="connsiteX15" fmla="*/ 115253 w 537209"/>
                  <a:gd name="connsiteY15" fmla="*/ 353568 h 353567"/>
                  <a:gd name="connsiteX16" fmla="*/ 0 w 537209"/>
                  <a:gd name="connsiteY16" fmla="*/ 0 h 35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7209" h="353567">
                    <a:moveTo>
                      <a:pt x="0" y="0"/>
                    </a:moveTo>
                    <a:lnTo>
                      <a:pt x="94107" y="0"/>
                    </a:lnTo>
                    <a:lnTo>
                      <a:pt x="165163" y="229076"/>
                    </a:lnTo>
                    <a:lnTo>
                      <a:pt x="166497" y="229076"/>
                    </a:lnTo>
                    <a:lnTo>
                      <a:pt x="230314" y="0"/>
                    </a:lnTo>
                    <a:lnTo>
                      <a:pt x="308038" y="0"/>
                    </a:lnTo>
                    <a:lnTo>
                      <a:pt x="372523" y="229076"/>
                    </a:lnTo>
                    <a:lnTo>
                      <a:pt x="373856" y="229076"/>
                    </a:lnTo>
                    <a:lnTo>
                      <a:pt x="444341" y="0"/>
                    </a:lnTo>
                    <a:lnTo>
                      <a:pt x="537210" y="0"/>
                    </a:lnTo>
                    <a:lnTo>
                      <a:pt x="421958" y="353568"/>
                    </a:lnTo>
                    <a:lnTo>
                      <a:pt x="334423" y="353568"/>
                    </a:lnTo>
                    <a:lnTo>
                      <a:pt x="269272" y="136303"/>
                    </a:lnTo>
                    <a:lnTo>
                      <a:pt x="267938" y="136303"/>
                    </a:lnTo>
                    <a:lnTo>
                      <a:pt x="202787" y="353568"/>
                    </a:lnTo>
                    <a:lnTo>
                      <a:pt x="115253" y="3535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ACBCED3-EC3A-BD83-089B-BB60572110C0}"/>
                  </a:ext>
                </a:extLst>
              </p:cNvPr>
              <p:cNvSpPr/>
              <p:nvPr/>
            </p:nvSpPr>
            <p:spPr>
              <a:xfrm>
                <a:off x="8149444" y="3833574"/>
                <a:ext cx="98774" cy="460819"/>
              </a:xfrm>
              <a:custGeom>
                <a:avLst/>
                <a:gdLst>
                  <a:gd name="connsiteX0" fmla="*/ 0 w 98774"/>
                  <a:gd name="connsiteY0" fmla="*/ 88868 h 460819"/>
                  <a:gd name="connsiteX1" fmla="*/ 0 w 98774"/>
                  <a:gd name="connsiteY1" fmla="*/ 0 h 460819"/>
                  <a:gd name="connsiteX2" fmla="*/ 98108 w 98774"/>
                  <a:gd name="connsiteY2" fmla="*/ 0 h 460819"/>
                  <a:gd name="connsiteX3" fmla="*/ 98108 w 98774"/>
                  <a:gd name="connsiteY3" fmla="*/ 88868 h 460819"/>
                  <a:gd name="connsiteX4" fmla="*/ 73723 w 98774"/>
                  <a:gd name="connsiteY4" fmla="*/ 317944 h 460819"/>
                  <a:gd name="connsiteX5" fmla="*/ 24384 w 98774"/>
                  <a:gd name="connsiteY5" fmla="*/ 317944 h 460819"/>
                  <a:gd name="connsiteX6" fmla="*/ 0 w 98774"/>
                  <a:gd name="connsiteY6" fmla="*/ 88868 h 460819"/>
                  <a:gd name="connsiteX7" fmla="*/ 0 w 98774"/>
                  <a:gd name="connsiteY7" fmla="*/ 374618 h 460819"/>
                  <a:gd name="connsiteX8" fmla="*/ 98774 w 98774"/>
                  <a:gd name="connsiteY8" fmla="*/ 374618 h 460819"/>
                  <a:gd name="connsiteX9" fmla="*/ 98774 w 98774"/>
                  <a:gd name="connsiteY9" fmla="*/ 460819 h 460819"/>
                  <a:gd name="connsiteX10" fmla="*/ 0 w 98774"/>
                  <a:gd name="connsiteY10" fmla="*/ 460819 h 460819"/>
                  <a:gd name="connsiteX11" fmla="*/ 0 w 98774"/>
                  <a:gd name="connsiteY11" fmla="*/ 374618 h 46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774" h="460819">
                    <a:moveTo>
                      <a:pt x="0" y="88868"/>
                    </a:moveTo>
                    <a:lnTo>
                      <a:pt x="0" y="0"/>
                    </a:lnTo>
                    <a:lnTo>
                      <a:pt x="98108" y="0"/>
                    </a:lnTo>
                    <a:lnTo>
                      <a:pt x="98108" y="88868"/>
                    </a:lnTo>
                    <a:lnTo>
                      <a:pt x="73723" y="317944"/>
                    </a:lnTo>
                    <a:lnTo>
                      <a:pt x="24384" y="317944"/>
                    </a:lnTo>
                    <a:lnTo>
                      <a:pt x="0" y="88868"/>
                    </a:lnTo>
                    <a:close/>
                    <a:moveTo>
                      <a:pt x="0" y="374618"/>
                    </a:moveTo>
                    <a:lnTo>
                      <a:pt x="98774" y="374618"/>
                    </a:lnTo>
                    <a:lnTo>
                      <a:pt x="98774" y="460819"/>
                    </a:lnTo>
                    <a:lnTo>
                      <a:pt x="0" y="460819"/>
                    </a:lnTo>
                    <a:lnTo>
                      <a:pt x="0" y="37461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0B9AF6-4871-B338-8C7D-9EE0FA2EA4EA}"/>
              </a:ext>
            </a:extLst>
          </p:cNvPr>
          <p:cNvGrpSpPr/>
          <p:nvPr/>
        </p:nvGrpSpPr>
        <p:grpSpPr>
          <a:xfrm>
            <a:off x="11906609" y="7301027"/>
            <a:ext cx="1589476" cy="1602970"/>
            <a:chOff x="6074020" y="3175433"/>
            <a:chExt cx="2119133" cy="213712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1579F3-9D7A-344A-A957-41B6BC7193A6}"/>
                </a:ext>
              </a:extLst>
            </p:cNvPr>
            <p:cNvSpPr/>
            <p:nvPr/>
          </p:nvSpPr>
          <p:spPr>
            <a:xfrm>
              <a:off x="6074020" y="3175433"/>
              <a:ext cx="2119133" cy="2137124"/>
            </a:xfrm>
            <a:custGeom>
              <a:avLst/>
              <a:gdLst>
                <a:gd name="connsiteX0" fmla="*/ 2094178 w 2119133"/>
                <a:gd name="connsiteY0" fmla="*/ 881825 h 2137124"/>
                <a:gd name="connsiteX1" fmla="*/ 2103704 w 2119133"/>
                <a:gd name="connsiteY1" fmla="*/ 1055942 h 2137124"/>
                <a:gd name="connsiteX2" fmla="*/ 2048554 w 2119133"/>
                <a:gd name="connsiteY2" fmla="*/ 1131761 h 2137124"/>
                <a:gd name="connsiteX3" fmla="*/ 2023979 w 2119133"/>
                <a:gd name="connsiteY3" fmla="*/ 1386650 h 2137124"/>
                <a:gd name="connsiteX4" fmla="*/ 1980545 w 2119133"/>
                <a:gd name="connsiteY4" fmla="*/ 1430084 h 2137124"/>
                <a:gd name="connsiteX5" fmla="*/ 1838051 w 2119133"/>
                <a:gd name="connsiteY5" fmla="*/ 1489043 h 2137124"/>
                <a:gd name="connsiteX6" fmla="*/ 1713369 w 2119133"/>
                <a:gd name="connsiteY6" fmla="*/ 1445609 h 2137124"/>
                <a:gd name="connsiteX7" fmla="*/ 1700034 w 2119133"/>
                <a:gd name="connsiteY7" fmla="*/ 1451991 h 2137124"/>
                <a:gd name="connsiteX8" fmla="*/ 287476 w 2119133"/>
                <a:gd name="connsiteY8" fmla="*/ 2117884 h 2137124"/>
                <a:gd name="connsiteX9" fmla="*/ 201561 w 2119133"/>
                <a:gd name="connsiteY9" fmla="*/ 2137124 h 2137124"/>
                <a:gd name="connsiteX10" fmla="*/ 59067 w 2119133"/>
                <a:gd name="connsiteY10" fmla="*/ 2078164 h 2137124"/>
                <a:gd name="connsiteX11" fmla="*/ 19157 w 2119133"/>
                <a:gd name="connsiteY11" fmla="*/ 1849850 h 2137124"/>
                <a:gd name="connsiteX12" fmla="*/ 344341 w 2119133"/>
                <a:gd name="connsiteY12" fmla="*/ 1160336 h 2137124"/>
                <a:gd name="connsiteX13" fmla="*/ 267664 w 2119133"/>
                <a:gd name="connsiteY13" fmla="*/ 1112711 h 2137124"/>
                <a:gd name="connsiteX14" fmla="*/ 169366 w 2119133"/>
                <a:gd name="connsiteY14" fmla="*/ 1014413 h 2137124"/>
                <a:gd name="connsiteX15" fmla="*/ 110407 w 2119133"/>
                <a:gd name="connsiteY15" fmla="*/ 871919 h 2137124"/>
                <a:gd name="connsiteX16" fmla="*/ 169366 w 2119133"/>
                <a:gd name="connsiteY16" fmla="*/ 729425 h 2137124"/>
                <a:gd name="connsiteX17" fmla="*/ 267664 w 2119133"/>
                <a:gd name="connsiteY17" fmla="*/ 631127 h 2137124"/>
                <a:gd name="connsiteX18" fmla="*/ 410158 w 2119133"/>
                <a:gd name="connsiteY18" fmla="*/ 572167 h 2137124"/>
                <a:gd name="connsiteX19" fmla="*/ 552652 w 2119133"/>
                <a:gd name="connsiteY19" fmla="*/ 631127 h 2137124"/>
                <a:gd name="connsiteX20" fmla="*/ 580656 w 2119133"/>
                <a:gd name="connsiteY20" fmla="*/ 659130 h 2137124"/>
                <a:gd name="connsiteX21" fmla="*/ 685431 w 2119133"/>
                <a:gd name="connsiteY21" fmla="*/ 436817 h 2137124"/>
                <a:gd name="connsiteX22" fmla="*/ 697147 w 2119133"/>
                <a:gd name="connsiteY22" fmla="*/ 412242 h 2137124"/>
                <a:gd name="connsiteX23" fmla="*/ 703909 w 2119133"/>
                <a:gd name="connsiteY23" fmla="*/ 399955 h 2137124"/>
                <a:gd name="connsiteX24" fmla="*/ 712291 w 2119133"/>
                <a:gd name="connsiteY24" fmla="*/ 387096 h 2137124"/>
                <a:gd name="connsiteX25" fmla="*/ 743248 w 2119133"/>
                <a:gd name="connsiteY25" fmla="*/ 349949 h 2137124"/>
                <a:gd name="connsiteX26" fmla="*/ 755725 w 2119133"/>
                <a:gd name="connsiteY26" fmla="*/ 338233 h 2137124"/>
                <a:gd name="connsiteX27" fmla="*/ 749534 w 2119133"/>
                <a:gd name="connsiteY27" fmla="*/ 284988 h 2137124"/>
                <a:gd name="connsiteX28" fmla="*/ 819067 w 2119133"/>
                <a:gd name="connsiteY28" fmla="*/ 117253 h 2137124"/>
                <a:gd name="connsiteX29" fmla="*/ 986802 w 2119133"/>
                <a:gd name="connsiteY29" fmla="*/ 47720 h 2137124"/>
                <a:gd name="connsiteX30" fmla="*/ 1008995 w 2119133"/>
                <a:gd name="connsiteY30" fmla="*/ 48863 h 2137124"/>
                <a:gd name="connsiteX31" fmla="*/ 1063192 w 2119133"/>
                <a:gd name="connsiteY31" fmla="*/ 15335 h 2137124"/>
                <a:gd name="connsiteX32" fmla="*/ 1140250 w 2119133"/>
                <a:gd name="connsiteY32" fmla="*/ 0 h 2137124"/>
                <a:gd name="connsiteX33" fmla="*/ 1282744 w 2119133"/>
                <a:gd name="connsiteY33" fmla="*/ 59150 h 2137124"/>
                <a:gd name="connsiteX34" fmla="*/ 1441335 w 2119133"/>
                <a:gd name="connsiteY34" fmla="*/ 338519 h 2137124"/>
                <a:gd name="connsiteX35" fmla="*/ 1495151 w 2119133"/>
                <a:gd name="connsiteY35" fmla="*/ 240887 h 2137124"/>
                <a:gd name="connsiteX36" fmla="*/ 1593449 w 2119133"/>
                <a:gd name="connsiteY36" fmla="*/ 142589 h 2137124"/>
                <a:gd name="connsiteX37" fmla="*/ 1735943 w 2119133"/>
                <a:gd name="connsiteY37" fmla="*/ 83630 h 2137124"/>
                <a:gd name="connsiteX38" fmla="*/ 1878437 w 2119133"/>
                <a:gd name="connsiteY38" fmla="*/ 142589 h 2137124"/>
                <a:gd name="connsiteX39" fmla="*/ 1976735 w 2119133"/>
                <a:gd name="connsiteY39" fmla="*/ 240887 h 2137124"/>
                <a:gd name="connsiteX40" fmla="*/ 2035695 w 2119133"/>
                <a:gd name="connsiteY40" fmla="*/ 383381 h 2137124"/>
                <a:gd name="connsiteX41" fmla="*/ 1976735 w 2119133"/>
                <a:gd name="connsiteY41" fmla="*/ 525875 h 2137124"/>
                <a:gd name="connsiteX42" fmla="*/ 1952732 w 2119133"/>
                <a:gd name="connsiteY42" fmla="*/ 549688 h 2137124"/>
                <a:gd name="connsiteX43" fmla="*/ 2049601 w 2119133"/>
                <a:gd name="connsiteY43" fmla="*/ 608457 h 2137124"/>
                <a:gd name="connsiteX44" fmla="*/ 2119134 w 2119133"/>
                <a:gd name="connsiteY44" fmla="*/ 776192 h 2137124"/>
                <a:gd name="connsiteX45" fmla="*/ 2094274 w 2119133"/>
                <a:gd name="connsiteY45" fmla="*/ 881825 h 213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19133" h="2137124">
                  <a:moveTo>
                    <a:pt x="2094178" y="881825"/>
                  </a:moveTo>
                  <a:cubicBezTo>
                    <a:pt x="2123134" y="934593"/>
                    <a:pt x="2127516" y="998601"/>
                    <a:pt x="2103704" y="1055942"/>
                  </a:cubicBezTo>
                  <a:cubicBezTo>
                    <a:pt x="2091416" y="1085755"/>
                    <a:pt x="2072176" y="1111568"/>
                    <a:pt x="2048554" y="1131761"/>
                  </a:cubicBezTo>
                  <a:cubicBezTo>
                    <a:pt x="2101513" y="1210151"/>
                    <a:pt x="2093226" y="1317212"/>
                    <a:pt x="2023979" y="1386650"/>
                  </a:cubicBezTo>
                  <a:lnTo>
                    <a:pt x="1980545" y="1430084"/>
                  </a:lnTo>
                  <a:cubicBezTo>
                    <a:pt x="1941207" y="1469422"/>
                    <a:pt x="1889677" y="1489043"/>
                    <a:pt x="1838051" y="1489043"/>
                  </a:cubicBezTo>
                  <a:cubicBezTo>
                    <a:pt x="1793950" y="1489043"/>
                    <a:pt x="1749754" y="1474565"/>
                    <a:pt x="1713369" y="1445609"/>
                  </a:cubicBezTo>
                  <a:cubicBezTo>
                    <a:pt x="1708987" y="1447800"/>
                    <a:pt x="1704606" y="1450181"/>
                    <a:pt x="1700034" y="1451991"/>
                  </a:cubicBezTo>
                  <a:lnTo>
                    <a:pt x="287476" y="2117884"/>
                  </a:lnTo>
                  <a:cubicBezTo>
                    <a:pt x="260044" y="2130838"/>
                    <a:pt x="230517" y="2137124"/>
                    <a:pt x="201561" y="2137124"/>
                  </a:cubicBezTo>
                  <a:cubicBezTo>
                    <a:pt x="149173" y="2137124"/>
                    <a:pt x="97738" y="2116836"/>
                    <a:pt x="59067" y="2078164"/>
                  </a:cubicBezTo>
                  <a:cubicBezTo>
                    <a:pt x="-1131" y="2018062"/>
                    <a:pt x="-16943" y="1926717"/>
                    <a:pt x="19157" y="1849850"/>
                  </a:cubicBezTo>
                  <a:lnTo>
                    <a:pt x="344341" y="1160336"/>
                  </a:lnTo>
                  <a:cubicBezTo>
                    <a:pt x="315766" y="1150620"/>
                    <a:pt x="289381" y="1134523"/>
                    <a:pt x="267664" y="1112711"/>
                  </a:cubicBezTo>
                  <a:lnTo>
                    <a:pt x="169366" y="1014413"/>
                  </a:lnTo>
                  <a:cubicBezTo>
                    <a:pt x="131647" y="976694"/>
                    <a:pt x="110407" y="925449"/>
                    <a:pt x="110407" y="871919"/>
                  </a:cubicBezTo>
                  <a:cubicBezTo>
                    <a:pt x="110407" y="818388"/>
                    <a:pt x="131647" y="767144"/>
                    <a:pt x="169366" y="729425"/>
                  </a:cubicBezTo>
                  <a:lnTo>
                    <a:pt x="267664" y="631127"/>
                  </a:lnTo>
                  <a:cubicBezTo>
                    <a:pt x="307003" y="591788"/>
                    <a:pt x="358628" y="572167"/>
                    <a:pt x="410158" y="572167"/>
                  </a:cubicBezTo>
                  <a:cubicBezTo>
                    <a:pt x="461689" y="572167"/>
                    <a:pt x="513219" y="591788"/>
                    <a:pt x="552652" y="631127"/>
                  </a:cubicBezTo>
                  <a:lnTo>
                    <a:pt x="580656" y="659130"/>
                  </a:lnTo>
                  <a:lnTo>
                    <a:pt x="685431" y="436817"/>
                  </a:lnTo>
                  <a:cubicBezTo>
                    <a:pt x="688955" y="428435"/>
                    <a:pt x="692956" y="420148"/>
                    <a:pt x="697147" y="412242"/>
                  </a:cubicBezTo>
                  <a:cubicBezTo>
                    <a:pt x="699337" y="408051"/>
                    <a:pt x="701528" y="403955"/>
                    <a:pt x="703909" y="399955"/>
                  </a:cubicBezTo>
                  <a:cubicBezTo>
                    <a:pt x="706672" y="395573"/>
                    <a:pt x="709434" y="391382"/>
                    <a:pt x="712291" y="387096"/>
                  </a:cubicBezTo>
                  <a:cubicBezTo>
                    <a:pt x="721626" y="373761"/>
                    <a:pt x="731913" y="361283"/>
                    <a:pt x="743248" y="349949"/>
                  </a:cubicBezTo>
                  <a:cubicBezTo>
                    <a:pt x="746867" y="346139"/>
                    <a:pt x="751344" y="342233"/>
                    <a:pt x="755725" y="338233"/>
                  </a:cubicBezTo>
                  <a:cubicBezTo>
                    <a:pt x="751915" y="320993"/>
                    <a:pt x="749534" y="303086"/>
                    <a:pt x="749534" y="284988"/>
                  </a:cubicBezTo>
                  <a:cubicBezTo>
                    <a:pt x="749534" y="221647"/>
                    <a:pt x="774299" y="161925"/>
                    <a:pt x="819067" y="117253"/>
                  </a:cubicBezTo>
                  <a:cubicBezTo>
                    <a:pt x="863739" y="72390"/>
                    <a:pt x="923270" y="47720"/>
                    <a:pt x="986802" y="47720"/>
                  </a:cubicBezTo>
                  <a:cubicBezTo>
                    <a:pt x="994136" y="47720"/>
                    <a:pt x="1001661" y="48292"/>
                    <a:pt x="1008995" y="48863"/>
                  </a:cubicBezTo>
                  <a:cubicBezTo>
                    <a:pt x="1024902" y="35147"/>
                    <a:pt x="1043095" y="23813"/>
                    <a:pt x="1063192" y="15335"/>
                  </a:cubicBezTo>
                  <a:cubicBezTo>
                    <a:pt x="1088053" y="5048"/>
                    <a:pt x="1114246" y="0"/>
                    <a:pt x="1140250" y="0"/>
                  </a:cubicBezTo>
                  <a:cubicBezTo>
                    <a:pt x="1192637" y="0"/>
                    <a:pt x="1244263" y="20479"/>
                    <a:pt x="1282744" y="59150"/>
                  </a:cubicBezTo>
                  <a:cubicBezTo>
                    <a:pt x="1361706" y="138113"/>
                    <a:pt x="1415522" y="234887"/>
                    <a:pt x="1441335" y="338519"/>
                  </a:cubicBezTo>
                  <a:cubicBezTo>
                    <a:pt x="1449717" y="301943"/>
                    <a:pt x="1468100" y="268034"/>
                    <a:pt x="1495151" y="240887"/>
                  </a:cubicBezTo>
                  <a:lnTo>
                    <a:pt x="1593449" y="142589"/>
                  </a:lnTo>
                  <a:cubicBezTo>
                    <a:pt x="1631168" y="104870"/>
                    <a:pt x="1682413" y="83630"/>
                    <a:pt x="1735943" y="83630"/>
                  </a:cubicBezTo>
                  <a:cubicBezTo>
                    <a:pt x="1789474" y="83630"/>
                    <a:pt x="1840528" y="104870"/>
                    <a:pt x="1878437" y="142589"/>
                  </a:cubicBezTo>
                  <a:lnTo>
                    <a:pt x="1976735" y="240887"/>
                  </a:lnTo>
                  <a:cubicBezTo>
                    <a:pt x="2014454" y="278797"/>
                    <a:pt x="2035695" y="329851"/>
                    <a:pt x="2035695" y="383381"/>
                  </a:cubicBezTo>
                  <a:cubicBezTo>
                    <a:pt x="2035695" y="436912"/>
                    <a:pt x="2014454" y="488156"/>
                    <a:pt x="1976735" y="525875"/>
                  </a:cubicBezTo>
                  <a:lnTo>
                    <a:pt x="1952732" y="549688"/>
                  </a:lnTo>
                  <a:cubicBezTo>
                    <a:pt x="1989022" y="561023"/>
                    <a:pt x="2022169" y="580835"/>
                    <a:pt x="2049601" y="608457"/>
                  </a:cubicBezTo>
                  <a:cubicBezTo>
                    <a:pt x="2094464" y="653320"/>
                    <a:pt x="2119134" y="712851"/>
                    <a:pt x="2119134" y="776192"/>
                  </a:cubicBezTo>
                  <a:cubicBezTo>
                    <a:pt x="2119134" y="813530"/>
                    <a:pt x="2110371" y="849440"/>
                    <a:pt x="2094274" y="881825"/>
                  </a:cubicBezTo>
                  <a:close/>
                </a:path>
              </a:pathLst>
            </a:custGeom>
            <a:solidFill>
              <a:srgbClr val="00707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269E6E4-6A5A-D503-B265-9FBF12703665}"/>
                </a:ext>
              </a:extLst>
            </p:cNvPr>
            <p:cNvGrpSpPr/>
            <p:nvPr/>
          </p:nvGrpSpPr>
          <p:grpSpPr>
            <a:xfrm>
              <a:off x="6243489" y="3344858"/>
              <a:ext cx="1780262" cy="1798343"/>
              <a:chOff x="6243489" y="3344858"/>
              <a:chExt cx="1780262" cy="1798343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1859013-2FB7-C015-823F-B71A4E641224}"/>
                  </a:ext>
                </a:extLst>
              </p:cNvPr>
              <p:cNvSpPr/>
              <p:nvPr/>
            </p:nvSpPr>
            <p:spPr>
              <a:xfrm>
                <a:off x="6243489" y="3344858"/>
                <a:ext cx="1780143" cy="1798343"/>
              </a:xfrm>
              <a:custGeom>
                <a:avLst/>
                <a:gdLst>
                  <a:gd name="connsiteX0" fmla="*/ 1770786 w 1780143"/>
                  <a:gd name="connsiteY0" fmla="*/ 786789 h 1798343"/>
                  <a:gd name="connsiteX1" fmla="*/ 1357305 w 1780143"/>
                  <a:gd name="connsiteY1" fmla="*/ 673727 h 1798343"/>
                  <a:gd name="connsiteX2" fmla="*/ 1260722 w 1780143"/>
                  <a:gd name="connsiteY2" fmla="*/ 564761 h 1798343"/>
                  <a:gd name="connsiteX3" fmla="*/ 1448650 w 1780143"/>
                  <a:gd name="connsiteY3" fmla="*/ 376833 h 1798343"/>
                  <a:gd name="connsiteX4" fmla="*/ 1448650 w 1780143"/>
                  <a:gd name="connsiteY4" fmla="*/ 331494 h 1798343"/>
                  <a:gd name="connsiteX5" fmla="*/ 1403311 w 1780143"/>
                  <a:gd name="connsiteY5" fmla="*/ 331494 h 1798343"/>
                  <a:gd name="connsiteX6" fmla="*/ 1215002 w 1780143"/>
                  <a:gd name="connsiteY6" fmla="*/ 519803 h 1798343"/>
                  <a:gd name="connsiteX7" fmla="*/ 1105941 w 1780143"/>
                  <a:gd name="connsiteY7" fmla="*/ 425791 h 1798343"/>
                  <a:gd name="connsiteX8" fmla="*/ 1120133 w 1780143"/>
                  <a:gd name="connsiteY8" fmla="*/ 315492 h 1798343"/>
                  <a:gd name="connsiteX9" fmla="*/ 993260 w 1780143"/>
                  <a:gd name="connsiteY9" fmla="*/ 9358 h 1798343"/>
                  <a:gd name="connsiteX10" fmla="*/ 947921 w 1780143"/>
                  <a:gd name="connsiteY10" fmla="*/ 9358 h 1798343"/>
                  <a:gd name="connsiteX11" fmla="*/ 947921 w 1780143"/>
                  <a:gd name="connsiteY11" fmla="*/ 54697 h 1798343"/>
                  <a:gd name="connsiteX12" fmla="*/ 1056030 w 1780143"/>
                  <a:gd name="connsiteY12" fmla="*/ 315492 h 1798343"/>
                  <a:gd name="connsiteX13" fmla="*/ 1049553 w 1780143"/>
                  <a:gd name="connsiteY13" fmla="*/ 384262 h 1798343"/>
                  <a:gd name="connsiteX14" fmla="*/ 932490 w 1780143"/>
                  <a:gd name="connsiteY14" fmla="*/ 314254 h 1798343"/>
                  <a:gd name="connsiteX15" fmla="*/ 693413 w 1780143"/>
                  <a:gd name="connsiteY15" fmla="*/ 300252 h 1798343"/>
                  <a:gd name="connsiteX16" fmla="*/ 675315 w 1780143"/>
                  <a:gd name="connsiteY16" fmla="*/ 325493 h 1798343"/>
                  <a:gd name="connsiteX17" fmla="*/ 674458 w 1780143"/>
                  <a:gd name="connsiteY17" fmla="*/ 327208 h 1798343"/>
                  <a:gd name="connsiteX18" fmla="*/ 670839 w 1780143"/>
                  <a:gd name="connsiteY18" fmla="*/ 335685 h 1798343"/>
                  <a:gd name="connsiteX19" fmla="*/ 670743 w 1780143"/>
                  <a:gd name="connsiteY19" fmla="*/ 335971 h 1798343"/>
                  <a:gd name="connsiteX20" fmla="*/ 628262 w 1780143"/>
                  <a:gd name="connsiteY20" fmla="*/ 426077 h 1798343"/>
                  <a:gd name="connsiteX21" fmla="*/ 628262 w 1780143"/>
                  <a:gd name="connsiteY21" fmla="*/ 426077 h 1798343"/>
                  <a:gd name="connsiteX22" fmla="*/ 3041 w 1780143"/>
                  <a:gd name="connsiteY22" fmla="*/ 1752624 h 1798343"/>
                  <a:gd name="connsiteX23" fmla="*/ 9327 w 1780143"/>
                  <a:gd name="connsiteY23" fmla="*/ 1788914 h 1798343"/>
                  <a:gd name="connsiteX24" fmla="*/ 31997 w 1780143"/>
                  <a:gd name="connsiteY24" fmla="*/ 1798344 h 1798343"/>
                  <a:gd name="connsiteX25" fmla="*/ 45618 w 1780143"/>
                  <a:gd name="connsiteY25" fmla="*/ 1795296 h 1798343"/>
                  <a:gd name="connsiteX26" fmla="*/ 1460747 w 1780143"/>
                  <a:gd name="connsiteY26" fmla="*/ 1128165 h 1798343"/>
                  <a:gd name="connsiteX27" fmla="*/ 1498085 w 1780143"/>
                  <a:gd name="connsiteY27" fmla="*/ 1104733 h 1798343"/>
                  <a:gd name="connsiteX28" fmla="*/ 1400168 w 1780143"/>
                  <a:gd name="connsiteY28" fmla="*/ 729925 h 1798343"/>
                  <a:gd name="connsiteX29" fmla="*/ 1725447 w 1780143"/>
                  <a:gd name="connsiteY29" fmla="*/ 832033 h 1798343"/>
                  <a:gd name="connsiteX30" fmla="*/ 1748116 w 1780143"/>
                  <a:gd name="connsiteY30" fmla="*/ 841462 h 1798343"/>
                  <a:gd name="connsiteX31" fmla="*/ 1770786 w 1780143"/>
                  <a:gd name="connsiteY31" fmla="*/ 832033 h 1798343"/>
                  <a:gd name="connsiteX32" fmla="*/ 1770786 w 1780143"/>
                  <a:gd name="connsiteY32" fmla="*/ 786694 h 1798343"/>
                  <a:gd name="connsiteX33" fmla="*/ 923156 w 1780143"/>
                  <a:gd name="connsiteY33" fmla="*/ 832318 h 1798343"/>
                  <a:gd name="connsiteX34" fmla="*/ 938967 w 1780143"/>
                  <a:gd name="connsiteY34" fmla="*/ 848416 h 1798343"/>
                  <a:gd name="connsiteX35" fmla="*/ 944397 w 1780143"/>
                  <a:gd name="connsiteY35" fmla="*/ 853940 h 1798343"/>
                  <a:gd name="connsiteX36" fmla="*/ 949826 w 1780143"/>
                  <a:gd name="connsiteY36" fmla="*/ 859274 h 1798343"/>
                  <a:gd name="connsiteX37" fmla="*/ 966114 w 1780143"/>
                  <a:gd name="connsiteY37" fmla="*/ 875181 h 1798343"/>
                  <a:gd name="connsiteX38" fmla="*/ 970114 w 1780143"/>
                  <a:gd name="connsiteY38" fmla="*/ 878991 h 1798343"/>
                  <a:gd name="connsiteX39" fmla="*/ 1259103 w 1780143"/>
                  <a:gd name="connsiteY39" fmla="*/ 1090732 h 1798343"/>
                  <a:gd name="connsiteX40" fmla="*/ 1328635 w 1780143"/>
                  <a:gd name="connsiteY40" fmla="*/ 1119688 h 1798343"/>
                  <a:gd name="connsiteX41" fmla="*/ 880674 w 1780143"/>
                  <a:gd name="connsiteY41" fmla="*/ 1330857 h 1798343"/>
                  <a:gd name="connsiteX42" fmla="*/ 681507 w 1780143"/>
                  <a:gd name="connsiteY42" fmla="*/ 478179 h 1798343"/>
                  <a:gd name="connsiteX43" fmla="*/ 707605 w 1780143"/>
                  <a:gd name="connsiteY43" fmla="*/ 539329 h 1798343"/>
                  <a:gd name="connsiteX44" fmla="*/ 919155 w 1780143"/>
                  <a:gd name="connsiteY44" fmla="*/ 828127 h 1798343"/>
                  <a:gd name="connsiteX45" fmla="*/ 923156 w 1780143"/>
                  <a:gd name="connsiteY45" fmla="*/ 832318 h 1798343"/>
                  <a:gd name="connsiteX46" fmla="*/ 467385 w 1780143"/>
                  <a:gd name="connsiteY46" fmla="*/ 1525643 h 1798343"/>
                  <a:gd name="connsiteX47" fmla="*/ 375468 w 1780143"/>
                  <a:gd name="connsiteY47" fmla="*/ 1112734 h 1798343"/>
                  <a:gd name="connsiteX48" fmla="*/ 601592 w 1780143"/>
                  <a:gd name="connsiteY48" fmla="*/ 632960 h 1798343"/>
                  <a:gd name="connsiteX49" fmla="*/ 821524 w 1780143"/>
                  <a:gd name="connsiteY49" fmla="*/ 1358670 h 1798343"/>
                  <a:gd name="connsiteX50" fmla="*/ 467289 w 1780143"/>
                  <a:gd name="connsiteY50" fmla="*/ 1525643 h 1798343"/>
                  <a:gd name="connsiteX51" fmla="*/ 311365 w 1780143"/>
                  <a:gd name="connsiteY51" fmla="*/ 1248847 h 1798343"/>
                  <a:gd name="connsiteX52" fmla="*/ 409377 w 1780143"/>
                  <a:gd name="connsiteY52" fmla="*/ 1553075 h 1798343"/>
                  <a:gd name="connsiteX53" fmla="*/ 99053 w 1780143"/>
                  <a:gd name="connsiteY53" fmla="*/ 1699379 h 1798343"/>
                  <a:gd name="connsiteX54" fmla="*/ 311365 w 1780143"/>
                  <a:gd name="connsiteY54" fmla="*/ 1248942 h 1798343"/>
                  <a:gd name="connsiteX55" fmla="*/ 1452746 w 1780143"/>
                  <a:gd name="connsiteY55" fmla="*/ 1059490 h 1798343"/>
                  <a:gd name="connsiteX56" fmla="*/ 1446936 w 1780143"/>
                  <a:gd name="connsiteY56" fmla="*/ 1063871 h 1798343"/>
                  <a:gd name="connsiteX57" fmla="*/ 1438554 w 1780143"/>
                  <a:gd name="connsiteY57" fmla="*/ 1067776 h 1798343"/>
                  <a:gd name="connsiteX58" fmla="*/ 1287297 w 1780143"/>
                  <a:gd name="connsiteY58" fmla="*/ 1033201 h 1798343"/>
                  <a:gd name="connsiteX59" fmla="*/ 1178521 w 1780143"/>
                  <a:gd name="connsiteY59" fmla="*/ 968145 h 1798343"/>
                  <a:gd name="connsiteX60" fmla="*/ 1176902 w 1780143"/>
                  <a:gd name="connsiteY60" fmla="*/ 967002 h 1798343"/>
                  <a:gd name="connsiteX61" fmla="*/ 1161471 w 1780143"/>
                  <a:gd name="connsiteY61" fmla="*/ 956048 h 1798343"/>
                  <a:gd name="connsiteX62" fmla="*/ 1152613 w 1780143"/>
                  <a:gd name="connsiteY62" fmla="*/ 949571 h 1798343"/>
                  <a:gd name="connsiteX63" fmla="*/ 1144041 w 1780143"/>
                  <a:gd name="connsiteY63" fmla="*/ 943285 h 1798343"/>
                  <a:gd name="connsiteX64" fmla="*/ 1134039 w 1780143"/>
                  <a:gd name="connsiteY64" fmla="*/ 935665 h 1798343"/>
                  <a:gd name="connsiteX65" fmla="*/ 1126229 w 1780143"/>
                  <a:gd name="connsiteY65" fmla="*/ 929664 h 1798343"/>
                  <a:gd name="connsiteX66" fmla="*/ 1116228 w 1780143"/>
                  <a:gd name="connsiteY66" fmla="*/ 921758 h 1798343"/>
                  <a:gd name="connsiteX67" fmla="*/ 1108036 w 1780143"/>
                  <a:gd name="connsiteY67" fmla="*/ 915281 h 1798343"/>
                  <a:gd name="connsiteX68" fmla="*/ 1098416 w 1780143"/>
                  <a:gd name="connsiteY68" fmla="*/ 907471 h 1798343"/>
                  <a:gd name="connsiteX69" fmla="*/ 1089367 w 1780143"/>
                  <a:gd name="connsiteY69" fmla="*/ 899946 h 1798343"/>
                  <a:gd name="connsiteX70" fmla="*/ 1080604 w 1780143"/>
                  <a:gd name="connsiteY70" fmla="*/ 892612 h 1798343"/>
                  <a:gd name="connsiteX71" fmla="*/ 1070222 w 1780143"/>
                  <a:gd name="connsiteY71" fmla="*/ 883658 h 1798343"/>
                  <a:gd name="connsiteX72" fmla="*/ 1062697 w 1780143"/>
                  <a:gd name="connsiteY72" fmla="*/ 877181 h 1798343"/>
                  <a:gd name="connsiteX73" fmla="*/ 1050410 w 1780143"/>
                  <a:gd name="connsiteY73" fmla="*/ 866227 h 1798343"/>
                  <a:gd name="connsiteX74" fmla="*/ 1044695 w 1780143"/>
                  <a:gd name="connsiteY74" fmla="*/ 861179 h 1798343"/>
                  <a:gd name="connsiteX75" fmla="*/ 1029360 w 1780143"/>
                  <a:gd name="connsiteY75" fmla="*/ 846987 h 1798343"/>
                  <a:gd name="connsiteX76" fmla="*/ 1026597 w 1780143"/>
                  <a:gd name="connsiteY76" fmla="*/ 844510 h 1798343"/>
                  <a:gd name="connsiteX77" fmla="*/ 989545 w 1780143"/>
                  <a:gd name="connsiteY77" fmla="*/ 808696 h 1798343"/>
                  <a:gd name="connsiteX78" fmla="*/ 953541 w 1780143"/>
                  <a:gd name="connsiteY78" fmla="*/ 771549 h 1798343"/>
                  <a:gd name="connsiteX79" fmla="*/ 951921 w 1780143"/>
                  <a:gd name="connsiteY79" fmla="*/ 769739 h 1798343"/>
                  <a:gd name="connsiteX80" fmla="*/ 936872 w 1780143"/>
                  <a:gd name="connsiteY80" fmla="*/ 753356 h 1798343"/>
                  <a:gd name="connsiteX81" fmla="*/ 932681 w 1780143"/>
                  <a:gd name="connsiteY81" fmla="*/ 748594 h 1798343"/>
                  <a:gd name="connsiteX82" fmla="*/ 920775 w 1780143"/>
                  <a:gd name="connsiteY82" fmla="*/ 735163 h 1798343"/>
                  <a:gd name="connsiteX83" fmla="*/ 915155 w 1780143"/>
                  <a:gd name="connsiteY83" fmla="*/ 728782 h 1798343"/>
                  <a:gd name="connsiteX84" fmla="*/ 905154 w 1780143"/>
                  <a:gd name="connsiteY84" fmla="*/ 717161 h 1798343"/>
                  <a:gd name="connsiteX85" fmla="*/ 898772 w 1780143"/>
                  <a:gd name="connsiteY85" fmla="*/ 709541 h 1798343"/>
                  <a:gd name="connsiteX86" fmla="*/ 890199 w 1780143"/>
                  <a:gd name="connsiteY86" fmla="*/ 699254 h 1798343"/>
                  <a:gd name="connsiteX87" fmla="*/ 883437 w 1780143"/>
                  <a:gd name="connsiteY87" fmla="*/ 690872 h 1798343"/>
                  <a:gd name="connsiteX88" fmla="*/ 875721 w 1780143"/>
                  <a:gd name="connsiteY88" fmla="*/ 681252 h 1798343"/>
                  <a:gd name="connsiteX89" fmla="*/ 868959 w 1780143"/>
                  <a:gd name="connsiteY89" fmla="*/ 672679 h 1798343"/>
                  <a:gd name="connsiteX90" fmla="*/ 861434 w 1780143"/>
                  <a:gd name="connsiteY90" fmla="*/ 662964 h 1798343"/>
                  <a:gd name="connsiteX91" fmla="*/ 855338 w 1780143"/>
                  <a:gd name="connsiteY91" fmla="*/ 654868 h 1798343"/>
                  <a:gd name="connsiteX92" fmla="*/ 846861 w 1780143"/>
                  <a:gd name="connsiteY92" fmla="*/ 643342 h 1798343"/>
                  <a:gd name="connsiteX93" fmla="*/ 842479 w 1780143"/>
                  <a:gd name="connsiteY93" fmla="*/ 637342 h 1798343"/>
                  <a:gd name="connsiteX94" fmla="*/ 764946 w 1780143"/>
                  <a:gd name="connsiteY94" fmla="*/ 510850 h 1798343"/>
                  <a:gd name="connsiteX95" fmla="*/ 730465 w 1780143"/>
                  <a:gd name="connsiteY95" fmla="*/ 359402 h 1798343"/>
                  <a:gd name="connsiteX96" fmla="*/ 734180 w 1780143"/>
                  <a:gd name="connsiteY96" fmla="*/ 351592 h 1798343"/>
                  <a:gd name="connsiteX97" fmla="*/ 738752 w 1780143"/>
                  <a:gd name="connsiteY97" fmla="*/ 345496 h 1798343"/>
                  <a:gd name="connsiteX98" fmla="*/ 777995 w 1780143"/>
                  <a:gd name="connsiteY98" fmla="*/ 333494 h 1798343"/>
                  <a:gd name="connsiteX99" fmla="*/ 904201 w 1780143"/>
                  <a:gd name="connsiteY99" fmla="*/ 371689 h 1798343"/>
                  <a:gd name="connsiteX100" fmla="*/ 1030979 w 1780143"/>
                  <a:gd name="connsiteY100" fmla="*/ 449413 h 1798343"/>
                  <a:gd name="connsiteX101" fmla="*/ 948016 w 1780143"/>
                  <a:gd name="connsiteY101" fmla="*/ 576191 h 1798343"/>
                  <a:gd name="connsiteX102" fmla="*/ 948016 w 1780143"/>
                  <a:gd name="connsiteY102" fmla="*/ 621530 h 1798343"/>
                  <a:gd name="connsiteX103" fmla="*/ 970686 w 1780143"/>
                  <a:gd name="connsiteY103" fmla="*/ 630960 h 1798343"/>
                  <a:gd name="connsiteX104" fmla="*/ 993355 w 1780143"/>
                  <a:gd name="connsiteY104" fmla="*/ 621530 h 1798343"/>
                  <a:gd name="connsiteX105" fmla="*/ 1083652 w 1780143"/>
                  <a:gd name="connsiteY105" fmla="*/ 489799 h 1798343"/>
                  <a:gd name="connsiteX106" fmla="*/ 1169758 w 1780143"/>
                  <a:gd name="connsiteY106" fmla="*/ 565142 h 1798343"/>
                  <a:gd name="connsiteX107" fmla="*/ 1053363 w 1780143"/>
                  <a:gd name="connsiteY107" fmla="*/ 681538 h 1798343"/>
                  <a:gd name="connsiteX108" fmla="*/ 1053363 w 1780143"/>
                  <a:gd name="connsiteY108" fmla="*/ 726877 h 1798343"/>
                  <a:gd name="connsiteX109" fmla="*/ 1076032 w 1780143"/>
                  <a:gd name="connsiteY109" fmla="*/ 736306 h 1798343"/>
                  <a:gd name="connsiteX110" fmla="*/ 1098702 w 1780143"/>
                  <a:gd name="connsiteY110" fmla="*/ 726877 h 1798343"/>
                  <a:gd name="connsiteX111" fmla="*/ 1215478 w 1780143"/>
                  <a:gd name="connsiteY111" fmla="*/ 610100 h 1798343"/>
                  <a:gd name="connsiteX112" fmla="*/ 1293107 w 1780143"/>
                  <a:gd name="connsiteY112" fmla="*/ 695635 h 1798343"/>
                  <a:gd name="connsiteX113" fmla="*/ 1158614 w 1780143"/>
                  <a:gd name="connsiteY113" fmla="*/ 786789 h 1798343"/>
                  <a:gd name="connsiteX114" fmla="*/ 1158614 w 1780143"/>
                  <a:gd name="connsiteY114" fmla="*/ 832128 h 1798343"/>
                  <a:gd name="connsiteX115" fmla="*/ 1203953 w 1780143"/>
                  <a:gd name="connsiteY115" fmla="*/ 832128 h 1798343"/>
                  <a:gd name="connsiteX116" fmla="*/ 1334731 w 1780143"/>
                  <a:gd name="connsiteY116" fmla="*/ 747927 h 1798343"/>
                  <a:gd name="connsiteX117" fmla="*/ 1452841 w 1780143"/>
                  <a:gd name="connsiteY117" fmla="*/ 1059490 h 179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780143" h="1798343">
                    <a:moveTo>
                      <a:pt x="1770786" y="786789"/>
                    </a:moveTo>
                    <a:cubicBezTo>
                      <a:pt x="1658867" y="674965"/>
                      <a:pt x="1500561" y="637246"/>
                      <a:pt x="1357305" y="673727"/>
                    </a:cubicBezTo>
                    <a:cubicBezTo>
                      <a:pt x="1327302" y="636389"/>
                      <a:pt x="1294726" y="599623"/>
                      <a:pt x="1260722" y="564761"/>
                    </a:cubicBezTo>
                    <a:lnTo>
                      <a:pt x="1448650" y="376833"/>
                    </a:lnTo>
                    <a:cubicBezTo>
                      <a:pt x="1461128" y="364355"/>
                      <a:pt x="1461128" y="344067"/>
                      <a:pt x="1448650" y="331494"/>
                    </a:cubicBezTo>
                    <a:cubicBezTo>
                      <a:pt x="1436172" y="319016"/>
                      <a:pt x="1415884" y="319016"/>
                      <a:pt x="1403311" y="331494"/>
                    </a:cubicBezTo>
                    <a:lnTo>
                      <a:pt x="1215002" y="519803"/>
                    </a:lnTo>
                    <a:cubicBezTo>
                      <a:pt x="1179093" y="485799"/>
                      <a:pt x="1142421" y="454176"/>
                      <a:pt x="1105941" y="425791"/>
                    </a:cubicBezTo>
                    <a:cubicBezTo>
                      <a:pt x="1115275" y="390168"/>
                      <a:pt x="1120133" y="353211"/>
                      <a:pt x="1120133" y="315492"/>
                    </a:cubicBezTo>
                    <a:cubicBezTo>
                      <a:pt x="1120133" y="199954"/>
                      <a:pt x="1075080" y="91178"/>
                      <a:pt x="993260" y="9358"/>
                    </a:cubicBezTo>
                    <a:cubicBezTo>
                      <a:pt x="980782" y="-3119"/>
                      <a:pt x="960494" y="-3119"/>
                      <a:pt x="947921" y="9358"/>
                    </a:cubicBezTo>
                    <a:cubicBezTo>
                      <a:pt x="935443" y="21836"/>
                      <a:pt x="935443" y="42124"/>
                      <a:pt x="947921" y="54697"/>
                    </a:cubicBezTo>
                    <a:cubicBezTo>
                      <a:pt x="1017644" y="124420"/>
                      <a:pt x="1056030" y="217003"/>
                      <a:pt x="1056030" y="315492"/>
                    </a:cubicBezTo>
                    <a:cubicBezTo>
                      <a:pt x="1056030" y="338828"/>
                      <a:pt x="1053839" y="361783"/>
                      <a:pt x="1049553" y="384262"/>
                    </a:cubicBezTo>
                    <a:cubicBezTo>
                      <a:pt x="1009452" y="356449"/>
                      <a:pt x="970019" y="332827"/>
                      <a:pt x="932490" y="314254"/>
                    </a:cubicBezTo>
                    <a:cubicBezTo>
                      <a:pt x="821619" y="259580"/>
                      <a:pt x="738942" y="254722"/>
                      <a:pt x="693413" y="300252"/>
                    </a:cubicBezTo>
                    <a:cubicBezTo>
                      <a:pt x="685983" y="307681"/>
                      <a:pt x="680078" y="316159"/>
                      <a:pt x="675315" y="325493"/>
                    </a:cubicBezTo>
                    <a:cubicBezTo>
                      <a:pt x="675030" y="326065"/>
                      <a:pt x="674744" y="326636"/>
                      <a:pt x="674458" y="327208"/>
                    </a:cubicBezTo>
                    <a:cubicBezTo>
                      <a:pt x="673125" y="329970"/>
                      <a:pt x="671982" y="332732"/>
                      <a:pt x="670839" y="335685"/>
                    </a:cubicBezTo>
                    <a:cubicBezTo>
                      <a:pt x="670839" y="335780"/>
                      <a:pt x="670743" y="335875"/>
                      <a:pt x="670743" y="335971"/>
                    </a:cubicBezTo>
                    <a:lnTo>
                      <a:pt x="628262" y="426077"/>
                    </a:lnTo>
                    <a:lnTo>
                      <a:pt x="628262" y="426077"/>
                    </a:lnTo>
                    <a:cubicBezTo>
                      <a:pt x="628262" y="426077"/>
                      <a:pt x="3041" y="1752624"/>
                      <a:pt x="3041" y="1752624"/>
                    </a:cubicBezTo>
                    <a:cubicBezTo>
                      <a:pt x="-2674" y="1764816"/>
                      <a:pt x="-198" y="1779389"/>
                      <a:pt x="9327" y="1788914"/>
                    </a:cubicBezTo>
                    <a:cubicBezTo>
                      <a:pt x="15519" y="1795010"/>
                      <a:pt x="23710" y="1798344"/>
                      <a:pt x="31997" y="1798344"/>
                    </a:cubicBezTo>
                    <a:cubicBezTo>
                      <a:pt x="36664" y="1798344"/>
                      <a:pt x="41236" y="1797296"/>
                      <a:pt x="45618" y="1795296"/>
                    </a:cubicBezTo>
                    <a:lnTo>
                      <a:pt x="1460747" y="1128165"/>
                    </a:lnTo>
                    <a:cubicBezTo>
                      <a:pt x="1475034" y="1123021"/>
                      <a:pt x="1487607" y="1115211"/>
                      <a:pt x="1498085" y="1104733"/>
                    </a:cubicBezTo>
                    <a:cubicBezTo>
                      <a:pt x="1568189" y="1034629"/>
                      <a:pt x="1509991" y="882325"/>
                      <a:pt x="1400168" y="729925"/>
                    </a:cubicBezTo>
                    <a:cubicBezTo>
                      <a:pt x="1514754" y="709732"/>
                      <a:pt x="1637055" y="743736"/>
                      <a:pt x="1725447" y="832033"/>
                    </a:cubicBezTo>
                    <a:cubicBezTo>
                      <a:pt x="1731733" y="838319"/>
                      <a:pt x="1739925" y="841462"/>
                      <a:pt x="1748116" y="841462"/>
                    </a:cubicBezTo>
                    <a:cubicBezTo>
                      <a:pt x="1756308" y="841462"/>
                      <a:pt x="1764499" y="838319"/>
                      <a:pt x="1770786" y="832033"/>
                    </a:cubicBezTo>
                    <a:cubicBezTo>
                      <a:pt x="1783263" y="819555"/>
                      <a:pt x="1783263" y="799267"/>
                      <a:pt x="1770786" y="786694"/>
                    </a:cubicBezTo>
                    <a:close/>
                    <a:moveTo>
                      <a:pt x="923156" y="832318"/>
                    </a:moveTo>
                    <a:cubicBezTo>
                      <a:pt x="928395" y="837748"/>
                      <a:pt x="933633" y="843082"/>
                      <a:pt x="938967" y="848416"/>
                    </a:cubicBezTo>
                    <a:cubicBezTo>
                      <a:pt x="940777" y="850225"/>
                      <a:pt x="942587" y="852130"/>
                      <a:pt x="944397" y="853940"/>
                    </a:cubicBezTo>
                    <a:cubicBezTo>
                      <a:pt x="946206" y="855750"/>
                      <a:pt x="948016" y="857464"/>
                      <a:pt x="949826" y="859274"/>
                    </a:cubicBezTo>
                    <a:cubicBezTo>
                      <a:pt x="955255" y="864608"/>
                      <a:pt x="960684" y="869942"/>
                      <a:pt x="966114" y="875181"/>
                    </a:cubicBezTo>
                    <a:cubicBezTo>
                      <a:pt x="967447" y="876419"/>
                      <a:pt x="968781" y="877657"/>
                      <a:pt x="970114" y="878991"/>
                    </a:cubicBezTo>
                    <a:cubicBezTo>
                      <a:pt x="1066507" y="971288"/>
                      <a:pt x="1168139" y="1045869"/>
                      <a:pt x="1259103" y="1090732"/>
                    </a:cubicBezTo>
                    <a:cubicBezTo>
                      <a:pt x="1283772" y="1102924"/>
                      <a:pt x="1306918" y="1112449"/>
                      <a:pt x="1328635" y="1119688"/>
                    </a:cubicBezTo>
                    <a:lnTo>
                      <a:pt x="880674" y="1330857"/>
                    </a:lnTo>
                    <a:cubicBezTo>
                      <a:pt x="686745" y="1064062"/>
                      <a:pt x="634358" y="710398"/>
                      <a:pt x="681507" y="478179"/>
                    </a:cubicBezTo>
                    <a:cubicBezTo>
                      <a:pt x="688365" y="497515"/>
                      <a:pt x="697032" y="517898"/>
                      <a:pt x="707605" y="539329"/>
                    </a:cubicBezTo>
                    <a:cubicBezTo>
                      <a:pt x="752468" y="630198"/>
                      <a:pt x="827049" y="731830"/>
                      <a:pt x="919155" y="828127"/>
                    </a:cubicBezTo>
                    <a:cubicBezTo>
                      <a:pt x="920489" y="829556"/>
                      <a:pt x="921822" y="830985"/>
                      <a:pt x="923156" y="832318"/>
                    </a:cubicBezTo>
                    <a:close/>
                    <a:moveTo>
                      <a:pt x="467385" y="1525643"/>
                    </a:moveTo>
                    <a:cubicBezTo>
                      <a:pt x="407282" y="1414296"/>
                      <a:pt x="355466" y="1255133"/>
                      <a:pt x="375468" y="1112734"/>
                    </a:cubicBezTo>
                    <a:lnTo>
                      <a:pt x="601592" y="632960"/>
                    </a:lnTo>
                    <a:cubicBezTo>
                      <a:pt x="598068" y="859750"/>
                      <a:pt x="664362" y="1136642"/>
                      <a:pt x="821524" y="1358670"/>
                    </a:cubicBezTo>
                    <a:lnTo>
                      <a:pt x="467289" y="1525643"/>
                    </a:lnTo>
                    <a:close/>
                    <a:moveTo>
                      <a:pt x="311365" y="1248847"/>
                    </a:moveTo>
                    <a:cubicBezTo>
                      <a:pt x="324319" y="1360003"/>
                      <a:pt x="364515" y="1468969"/>
                      <a:pt x="409377" y="1553075"/>
                    </a:cubicBezTo>
                    <a:lnTo>
                      <a:pt x="99053" y="1699379"/>
                    </a:lnTo>
                    <a:lnTo>
                      <a:pt x="311365" y="1248942"/>
                    </a:lnTo>
                    <a:close/>
                    <a:moveTo>
                      <a:pt x="1452746" y="1059490"/>
                    </a:moveTo>
                    <a:cubicBezTo>
                      <a:pt x="1451127" y="1061109"/>
                      <a:pt x="1449126" y="1062538"/>
                      <a:pt x="1446936" y="1063871"/>
                    </a:cubicBezTo>
                    <a:lnTo>
                      <a:pt x="1438554" y="1067776"/>
                    </a:lnTo>
                    <a:cubicBezTo>
                      <a:pt x="1413027" y="1076539"/>
                      <a:pt x="1363878" y="1071015"/>
                      <a:pt x="1287297" y="1033201"/>
                    </a:cubicBezTo>
                    <a:cubicBezTo>
                      <a:pt x="1252435" y="1016056"/>
                      <a:pt x="1215859" y="994053"/>
                      <a:pt x="1178521" y="968145"/>
                    </a:cubicBezTo>
                    <a:cubicBezTo>
                      <a:pt x="1177950" y="967764"/>
                      <a:pt x="1177378" y="967383"/>
                      <a:pt x="1176902" y="967002"/>
                    </a:cubicBezTo>
                    <a:cubicBezTo>
                      <a:pt x="1171758" y="963478"/>
                      <a:pt x="1166615" y="959763"/>
                      <a:pt x="1161471" y="956048"/>
                    </a:cubicBezTo>
                    <a:cubicBezTo>
                      <a:pt x="1158519" y="953953"/>
                      <a:pt x="1155566" y="951762"/>
                      <a:pt x="1152613" y="949571"/>
                    </a:cubicBezTo>
                    <a:cubicBezTo>
                      <a:pt x="1149756" y="947476"/>
                      <a:pt x="1146898" y="945380"/>
                      <a:pt x="1144041" y="943285"/>
                    </a:cubicBezTo>
                    <a:cubicBezTo>
                      <a:pt x="1140707" y="940808"/>
                      <a:pt x="1137373" y="938236"/>
                      <a:pt x="1134039" y="935665"/>
                    </a:cubicBezTo>
                    <a:cubicBezTo>
                      <a:pt x="1131468" y="933664"/>
                      <a:pt x="1128801" y="931664"/>
                      <a:pt x="1126229" y="929664"/>
                    </a:cubicBezTo>
                    <a:cubicBezTo>
                      <a:pt x="1122895" y="927092"/>
                      <a:pt x="1119561" y="924425"/>
                      <a:pt x="1116228" y="921758"/>
                    </a:cubicBezTo>
                    <a:cubicBezTo>
                      <a:pt x="1113465" y="919567"/>
                      <a:pt x="1110798" y="917472"/>
                      <a:pt x="1108036" y="915281"/>
                    </a:cubicBezTo>
                    <a:cubicBezTo>
                      <a:pt x="1104798" y="912709"/>
                      <a:pt x="1101654" y="910138"/>
                      <a:pt x="1098416" y="907471"/>
                    </a:cubicBezTo>
                    <a:cubicBezTo>
                      <a:pt x="1095368" y="904994"/>
                      <a:pt x="1092415" y="902518"/>
                      <a:pt x="1089367" y="899946"/>
                    </a:cubicBezTo>
                    <a:cubicBezTo>
                      <a:pt x="1086414" y="897469"/>
                      <a:pt x="1083557" y="895088"/>
                      <a:pt x="1080604" y="892612"/>
                    </a:cubicBezTo>
                    <a:cubicBezTo>
                      <a:pt x="1077175" y="889659"/>
                      <a:pt x="1073651" y="886706"/>
                      <a:pt x="1070222" y="883658"/>
                    </a:cubicBezTo>
                    <a:cubicBezTo>
                      <a:pt x="1067745" y="881467"/>
                      <a:pt x="1065269" y="879372"/>
                      <a:pt x="1062697" y="877181"/>
                    </a:cubicBezTo>
                    <a:cubicBezTo>
                      <a:pt x="1058601" y="873562"/>
                      <a:pt x="1054506" y="869847"/>
                      <a:pt x="1050410" y="866227"/>
                    </a:cubicBezTo>
                    <a:cubicBezTo>
                      <a:pt x="1048505" y="864513"/>
                      <a:pt x="1046600" y="862894"/>
                      <a:pt x="1044695" y="861179"/>
                    </a:cubicBezTo>
                    <a:cubicBezTo>
                      <a:pt x="1039551" y="856512"/>
                      <a:pt x="1034408" y="851749"/>
                      <a:pt x="1029360" y="846987"/>
                    </a:cubicBezTo>
                    <a:cubicBezTo>
                      <a:pt x="1028407" y="846130"/>
                      <a:pt x="1027550" y="845368"/>
                      <a:pt x="1026597" y="844510"/>
                    </a:cubicBezTo>
                    <a:cubicBezTo>
                      <a:pt x="1014215" y="832890"/>
                      <a:pt x="1001832" y="820888"/>
                      <a:pt x="989545" y="808696"/>
                    </a:cubicBezTo>
                    <a:cubicBezTo>
                      <a:pt x="977258" y="796504"/>
                      <a:pt x="965256" y="784027"/>
                      <a:pt x="953541" y="771549"/>
                    </a:cubicBezTo>
                    <a:cubicBezTo>
                      <a:pt x="952969" y="770977"/>
                      <a:pt x="952493" y="770406"/>
                      <a:pt x="951921" y="769739"/>
                    </a:cubicBezTo>
                    <a:cubicBezTo>
                      <a:pt x="946873" y="764310"/>
                      <a:pt x="941825" y="758785"/>
                      <a:pt x="936872" y="753356"/>
                    </a:cubicBezTo>
                    <a:cubicBezTo>
                      <a:pt x="935443" y="751737"/>
                      <a:pt x="934014" y="750213"/>
                      <a:pt x="932681" y="748594"/>
                    </a:cubicBezTo>
                    <a:cubicBezTo>
                      <a:pt x="928680" y="744117"/>
                      <a:pt x="924680" y="739640"/>
                      <a:pt x="920775" y="735163"/>
                    </a:cubicBezTo>
                    <a:cubicBezTo>
                      <a:pt x="918870" y="732973"/>
                      <a:pt x="917060" y="730877"/>
                      <a:pt x="915155" y="728782"/>
                    </a:cubicBezTo>
                    <a:cubicBezTo>
                      <a:pt x="911821" y="724876"/>
                      <a:pt x="908487" y="721066"/>
                      <a:pt x="905154" y="717161"/>
                    </a:cubicBezTo>
                    <a:cubicBezTo>
                      <a:pt x="902963" y="714589"/>
                      <a:pt x="900867" y="712018"/>
                      <a:pt x="898772" y="709541"/>
                    </a:cubicBezTo>
                    <a:cubicBezTo>
                      <a:pt x="895914" y="706112"/>
                      <a:pt x="893057" y="702683"/>
                      <a:pt x="890199" y="699254"/>
                    </a:cubicBezTo>
                    <a:cubicBezTo>
                      <a:pt x="887913" y="696492"/>
                      <a:pt x="885627" y="693634"/>
                      <a:pt x="883437" y="690872"/>
                    </a:cubicBezTo>
                    <a:cubicBezTo>
                      <a:pt x="880865" y="687634"/>
                      <a:pt x="878293" y="684490"/>
                      <a:pt x="875721" y="681252"/>
                    </a:cubicBezTo>
                    <a:cubicBezTo>
                      <a:pt x="873435" y="678394"/>
                      <a:pt x="871149" y="675537"/>
                      <a:pt x="868959" y="672679"/>
                    </a:cubicBezTo>
                    <a:cubicBezTo>
                      <a:pt x="866387" y="669441"/>
                      <a:pt x="863910" y="666202"/>
                      <a:pt x="861434" y="662964"/>
                    </a:cubicBezTo>
                    <a:cubicBezTo>
                      <a:pt x="859338" y="660297"/>
                      <a:pt x="857338" y="657535"/>
                      <a:pt x="855338" y="654868"/>
                    </a:cubicBezTo>
                    <a:cubicBezTo>
                      <a:pt x="852480" y="651058"/>
                      <a:pt x="849623" y="647248"/>
                      <a:pt x="846861" y="643342"/>
                    </a:cubicBezTo>
                    <a:cubicBezTo>
                      <a:pt x="845432" y="641342"/>
                      <a:pt x="843908" y="639342"/>
                      <a:pt x="842479" y="637342"/>
                    </a:cubicBezTo>
                    <a:cubicBezTo>
                      <a:pt x="811047" y="593812"/>
                      <a:pt x="784758" y="551140"/>
                      <a:pt x="764946" y="510850"/>
                    </a:cubicBezTo>
                    <a:cubicBezTo>
                      <a:pt x="727131" y="434078"/>
                      <a:pt x="721607" y="384834"/>
                      <a:pt x="730465" y="359402"/>
                    </a:cubicBezTo>
                    <a:lnTo>
                      <a:pt x="734180" y="351592"/>
                    </a:lnTo>
                    <a:cubicBezTo>
                      <a:pt x="735609" y="349306"/>
                      <a:pt x="737037" y="347115"/>
                      <a:pt x="738752" y="345496"/>
                    </a:cubicBezTo>
                    <a:cubicBezTo>
                      <a:pt x="745991" y="338257"/>
                      <a:pt x="758945" y="333494"/>
                      <a:pt x="777995" y="333494"/>
                    </a:cubicBezTo>
                    <a:cubicBezTo>
                      <a:pt x="806189" y="333494"/>
                      <a:pt x="847718" y="343781"/>
                      <a:pt x="904201" y="371689"/>
                    </a:cubicBezTo>
                    <a:cubicBezTo>
                      <a:pt x="944587" y="391597"/>
                      <a:pt x="987354" y="417981"/>
                      <a:pt x="1030979" y="449413"/>
                    </a:cubicBezTo>
                    <a:cubicBezTo>
                      <a:pt x="1012691" y="496372"/>
                      <a:pt x="984783" y="539425"/>
                      <a:pt x="948016" y="576191"/>
                    </a:cubicBezTo>
                    <a:cubicBezTo>
                      <a:pt x="935538" y="588669"/>
                      <a:pt x="935538" y="608957"/>
                      <a:pt x="948016" y="621530"/>
                    </a:cubicBezTo>
                    <a:cubicBezTo>
                      <a:pt x="954303" y="627817"/>
                      <a:pt x="962494" y="630960"/>
                      <a:pt x="970686" y="630960"/>
                    </a:cubicBezTo>
                    <a:cubicBezTo>
                      <a:pt x="978877" y="630960"/>
                      <a:pt x="987069" y="627817"/>
                      <a:pt x="993355" y="621530"/>
                    </a:cubicBezTo>
                    <a:cubicBezTo>
                      <a:pt x="1031931" y="582954"/>
                      <a:pt x="1062316" y="538282"/>
                      <a:pt x="1083652" y="489799"/>
                    </a:cubicBezTo>
                    <a:cubicBezTo>
                      <a:pt x="1112418" y="513040"/>
                      <a:pt x="1141278" y="538186"/>
                      <a:pt x="1169758" y="565142"/>
                    </a:cubicBezTo>
                    <a:lnTo>
                      <a:pt x="1053363" y="681538"/>
                    </a:lnTo>
                    <a:cubicBezTo>
                      <a:pt x="1040885" y="694015"/>
                      <a:pt x="1040885" y="714304"/>
                      <a:pt x="1053363" y="726877"/>
                    </a:cubicBezTo>
                    <a:cubicBezTo>
                      <a:pt x="1059649" y="733163"/>
                      <a:pt x="1067841" y="736306"/>
                      <a:pt x="1076032" y="736306"/>
                    </a:cubicBezTo>
                    <a:cubicBezTo>
                      <a:pt x="1084224" y="736306"/>
                      <a:pt x="1092415" y="733163"/>
                      <a:pt x="1098702" y="726877"/>
                    </a:cubicBezTo>
                    <a:lnTo>
                      <a:pt x="1215478" y="610100"/>
                    </a:lnTo>
                    <a:cubicBezTo>
                      <a:pt x="1243863" y="639151"/>
                      <a:pt x="1269771" y="667822"/>
                      <a:pt x="1293107" y="695635"/>
                    </a:cubicBezTo>
                    <a:cubicBezTo>
                      <a:pt x="1244244" y="716685"/>
                      <a:pt x="1198428" y="746974"/>
                      <a:pt x="1158614" y="786789"/>
                    </a:cubicBezTo>
                    <a:cubicBezTo>
                      <a:pt x="1146136" y="799267"/>
                      <a:pt x="1146136" y="819555"/>
                      <a:pt x="1158614" y="832128"/>
                    </a:cubicBezTo>
                    <a:cubicBezTo>
                      <a:pt x="1171092" y="844606"/>
                      <a:pt x="1191380" y="844606"/>
                      <a:pt x="1203953" y="832128"/>
                    </a:cubicBezTo>
                    <a:cubicBezTo>
                      <a:pt x="1242243" y="793837"/>
                      <a:pt x="1287011" y="765834"/>
                      <a:pt x="1334731" y="747927"/>
                    </a:cubicBezTo>
                    <a:cubicBezTo>
                      <a:pt x="1451508" y="902613"/>
                      <a:pt x="1486655" y="1025676"/>
                      <a:pt x="1452841" y="1059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EE765F4-B716-4567-C7FB-7D929E10E48C}"/>
                  </a:ext>
                </a:extLst>
              </p:cNvPr>
              <p:cNvSpPr/>
              <p:nvPr/>
            </p:nvSpPr>
            <p:spPr>
              <a:xfrm>
                <a:off x="7630227" y="3379363"/>
                <a:ext cx="358902" cy="358902"/>
              </a:xfrm>
              <a:custGeom>
                <a:avLst/>
                <a:gdLst>
                  <a:gd name="connsiteX0" fmla="*/ 32004 w 358902"/>
                  <a:gd name="connsiteY0" fmla="*/ 211455 h 358902"/>
                  <a:gd name="connsiteX1" fmla="*/ 147447 w 358902"/>
                  <a:gd name="connsiteY1" fmla="*/ 326898 h 358902"/>
                  <a:gd name="connsiteX2" fmla="*/ 179451 w 358902"/>
                  <a:gd name="connsiteY2" fmla="*/ 358902 h 358902"/>
                  <a:gd name="connsiteX3" fmla="*/ 211455 w 358902"/>
                  <a:gd name="connsiteY3" fmla="*/ 326898 h 358902"/>
                  <a:gd name="connsiteX4" fmla="*/ 326898 w 358902"/>
                  <a:gd name="connsiteY4" fmla="*/ 211455 h 358902"/>
                  <a:gd name="connsiteX5" fmla="*/ 358902 w 358902"/>
                  <a:gd name="connsiteY5" fmla="*/ 179451 h 358902"/>
                  <a:gd name="connsiteX6" fmla="*/ 326898 w 358902"/>
                  <a:gd name="connsiteY6" fmla="*/ 147447 h 358902"/>
                  <a:gd name="connsiteX7" fmla="*/ 211455 w 358902"/>
                  <a:gd name="connsiteY7" fmla="*/ 32004 h 358902"/>
                  <a:gd name="connsiteX8" fmla="*/ 179451 w 358902"/>
                  <a:gd name="connsiteY8" fmla="*/ 0 h 358902"/>
                  <a:gd name="connsiteX9" fmla="*/ 147447 w 358902"/>
                  <a:gd name="connsiteY9" fmla="*/ 32004 h 358902"/>
                  <a:gd name="connsiteX10" fmla="*/ 32004 w 358902"/>
                  <a:gd name="connsiteY10" fmla="*/ 147447 h 358902"/>
                  <a:gd name="connsiteX11" fmla="*/ 0 w 358902"/>
                  <a:gd name="connsiteY11" fmla="*/ 179451 h 358902"/>
                  <a:gd name="connsiteX12" fmla="*/ 32004 w 358902"/>
                  <a:gd name="connsiteY12" fmla="*/ 211455 h 358902"/>
                  <a:gd name="connsiteX13" fmla="*/ 179546 w 358902"/>
                  <a:gd name="connsiteY13" fmla="*/ 148209 h 358902"/>
                  <a:gd name="connsiteX14" fmla="*/ 210693 w 358902"/>
                  <a:gd name="connsiteY14" fmla="*/ 179356 h 358902"/>
                  <a:gd name="connsiteX15" fmla="*/ 179546 w 358902"/>
                  <a:gd name="connsiteY15" fmla="*/ 210502 h 358902"/>
                  <a:gd name="connsiteX16" fmla="*/ 148400 w 358902"/>
                  <a:gd name="connsiteY16" fmla="*/ 179356 h 358902"/>
                  <a:gd name="connsiteX17" fmla="*/ 179546 w 358902"/>
                  <a:gd name="connsiteY17" fmla="*/ 148209 h 35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902" h="358902">
                    <a:moveTo>
                      <a:pt x="32004" y="211455"/>
                    </a:moveTo>
                    <a:cubicBezTo>
                      <a:pt x="112967" y="211455"/>
                      <a:pt x="147447" y="246031"/>
                      <a:pt x="147447" y="326898"/>
                    </a:cubicBezTo>
                    <a:cubicBezTo>
                      <a:pt x="147447" y="344615"/>
                      <a:pt x="161830" y="358902"/>
                      <a:pt x="179451" y="358902"/>
                    </a:cubicBezTo>
                    <a:cubicBezTo>
                      <a:pt x="197072" y="358902"/>
                      <a:pt x="211455" y="344519"/>
                      <a:pt x="211455" y="326898"/>
                    </a:cubicBezTo>
                    <a:cubicBezTo>
                      <a:pt x="211455" y="245936"/>
                      <a:pt x="246031" y="211455"/>
                      <a:pt x="326898" y="211455"/>
                    </a:cubicBezTo>
                    <a:cubicBezTo>
                      <a:pt x="344615" y="211455"/>
                      <a:pt x="358902" y="197072"/>
                      <a:pt x="358902" y="179451"/>
                    </a:cubicBezTo>
                    <a:cubicBezTo>
                      <a:pt x="358902" y="161830"/>
                      <a:pt x="344519" y="147447"/>
                      <a:pt x="326898" y="147447"/>
                    </a:cubicBezTo>
                    <a:cubicBezTo>
                      <a:pt x="245936" y="147447"/>
                      <a:pt x="211455" y="112871"/>
                      <a:pt x="211455" y="32004"/>
                    </a:cubicBezTo>
                    <a:cubicBezTo>
                      <a:pt x="211455" y="14288"/>
                      <a:pt x="197072" y="0"/>
                      <a:pt x="179451" y="0"/>
                    </a:cubicBezTo>
                    <a:cubicBezTo>
                      <a:pt x="161830" y="0"/>
                      <a:pt x="147447" y="14383"/>
                      <a:pt x="147447" y="32004"/>
                    </a:cubicBezTo>
                    <a:cubicBezTo>
                      <a:pt x="147447" y="112967"/>
                      <a:pt x="112871" y="147447"/>
                      <a:pt x="32004" y="147447"/>
                    </a:cubicBezTo>
                    <a:cubicBezTo>
                      <a:pt x="14288" y="147447"/>
                      <a:pt x="0" y="161830"/>
                      <a:pt x="0" y="179451"/>
                    </a:cubicBezTo>
                    <a:cubicBezTo>
                      <a:pt x="0" y="197072"/>
                      <a:pt x="14383" y="211455"/>
                      <a:pt x="32004" y="211455"/>
                    </a:cubicBezTo>
                    <a:close/>
                    <a:moveTo>
                      <a:pt x="179546" y="148209"/>
                    </a:moveTo>
                    <a:cubicBezTo>
                      <a:pt x="188214" y="160306"/>
                      <a:pt x="198692" y="170688"/>
                      <a:pt x="210693" y="179356"/>
                    </a:cubicBezTo>
                    <a:cubicBezTo>
                      <a:pt x="198596" y="188024"/>
                      <a:pt x="188214" y="198406"/>
                      <a:pt x="179546" y="210502"/>
                    </a:cubicBezTo>
                    <a:cubicBezTo>
                      <a:pt x="170879" y="198406"/>
                      <a:pt x="160401" y="188024"/>
                      <a:pt x="148400" y="179356"/>
                    </a:cubicBezTo>
                    <a:cubicBezTo>
                      <a:pt x="160496" y="170688"/>
                      <a:pt x="170879" y="160211"/>
                      <a:pt x="179546" y="148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A63297-FA7A-E595-D379-80CA69B0117C}"/>
                  </a:ext>
                </a:extLst>
              </p:cNvPr>
              <p:cNvSpPr/>
              <p:nvPr/>
            </p:nvSpPr>
            <p:spPr>
              <a:xfrm>
                <a:off x="6304633" y="3867900"/>
                <a:ext cx="358902" cy="358902"/>
              </a:xfrm>
              <a:custGeom>
                <a:avLst/>
                <a:gdLst>
                  <a:gd name="connsiteX0" fmla="*/ 32004 w 358902"/>
                  <a:gd name="connsiteY0" fmla="*/ 211455 h 358902"/>
                  <a:gd name="connsiteX1" fmla="*/ 147447 w 358902"/>
                  <a:gd name="connsiteY1" fmla="*/ 326898 h 358902"/>
                  <a:gd name="connsiteX2" fmla="*/ 179451 w 358902"/>
                  <a:gd name="connsiteY2" fmla="*/ 358902 h 358902"/>
                  <a:gd name="connsiteX3" fmla="*/ 211455 w 358902"/>
                  <a:gd name="connsiteY3" fmla="*/ 326898 h 358902"/>
                  <a:gd name="connsiteX4" fmla="*/ 326898 w 358902"/>
                  <a:gd name="connsiteY4" fmla="*/ 211455 h 358902"/>
                  <a:gd name="connsiteX5" fmla="*/ 358902 w 358902"/>
                  <a:gd name="connsiteY5" fmla="*/ 179451 h 358902"/>
                  <a:gd name="connsiteX6" fmla="*/ 326898 w 358902"/>
                  <a:gd name="connsiteY6" fmla="*/ 147447 h 358902"/>
                  <a:gd name="connsiteX7" fmla="*/ 211455 w 358902"/>
                  <a:gd name="connsiteY7" fmla="*/ 32004 h 358902"/>
                  <a:gd name="connsiteX8" fmla="*/ 179451 w 358902"/>
                  <a:gd name="connsiteY8" fmla="*/ 0 h 358902"/>
                  <a:gd name="connsiteX9" fmla="*/ 147447 w 358902"/>
                  <a:gd name="connsiteY9" fmla="*/ 32004 h 358902"/>
                  <a:gd name="connsiteX10" fmla="*/ 32004 w 358902"/>
                  <a:gd name="connsiteY10" fmla="*/ 147447 h 358902"/>
                  <a:gd name="connsiteX11" fmla="*/ 0 w 358902"/>
                  <a:gd name="connsiteY11" fmla="*/ 179451 h 358902"/>
                  <a:gd name="connsiteX12" fmla="*/ 32004 w 358902"/>
                  <a:gd name="connsiteY12" fmla="*/ 211455 h 358902"/>
                  <a:gd name="connsiteX13" fmla="*/ 179546 w 358902"/>
                  <a:gd name="connsiteY13" fmla="*/ 148209 h 358902"/>
                  <a:gd name="connsiteX14" fmla="*/ 210693 w 358902"/>
                  <a:gd name="connsiteY14" fmla="*/ 179356 h 358902"/>
                  <a:gd name="connsiteX15" fmla="*/ 179546 w 358902"/>
                  <a:gd name="connsiteY15" fmla="*/ 210503 h 358902"/>
                  <a:gd name="connsiteX16" fmla="*/ 148399 w 358902"/>
                  <a:gd name="connsiteY16" fmla="*/ 179356 h 358902"/>
                  <a:gd name="connsiteX17" fmla="*/ 179546 w 358902"/>
                  <a:gd name="connsiteY17" fmla="*/ 148209 h 35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902" h="358902">
                    <a:moveTo>
                      <a:pt x="32004" y="211455"/>
                    </a:moveTo>
                    <a:cubicBezTo>
                      <a:pt x="112967" y="211455"/>
                      <a:pt x="147447" y="246031"/>
                      <a:pt x="147447" y="326898"/>
                    </a:cubicBezTo>
                    <a:cubicBezTo>
                      <a:pt x="147447" y="344615"/>
                      <a:pt x="161830" y="358902"/>
                      <a:pt x="179451" y="358902"/>
                    </a:cubicBezTo>
                    <a:cubicBezTo>
                      <a:pt x="197072" y="358902"/>
                      <a:pt x="211455" y="344519"/>
                      <a:pt x="211455" y="326898"/>
                    </a:cubicBezTo>
                    <a:cubicBezTo>
                      <a:pt x="211455" y="245936"/>
                      <a:pt x="246031" y="211455"/>
                      <a:pt x="326898" y="211455"/>
                    </a:cubicBezTo>
                    <a:cubicBezTo>
                      <a:pt x="344615" y="211455"/>
                      <a:pt x="358902" y="197072"/>
                      <a:pt x="358902" y="179451"/>
                    </a:cubicBezTo>
                    <a:cubicBezTo>
                      <a:pt x="358902" y="161830"/>
                      <a:pt x="344519" y="147447"/>
                      <a:pt x="326898" y="147447"/>
                    </a:cubicBezTo>
                    <a:cubicBezTo>
                      <a:pt x="245936" y="147447"/>
                      <a:pt x="211455" y="112871"/>
                      <a:pt x="211455" y="32004"/>
                    </a:cubicBezTo>
                    <a:cubicBezTo>
                      <a:pt x="211455" y="14288"/>
                      <a:pt x="197072" y="0"/>
                      <a:pt x="179451" y="0"/>
                    </a:cubicBezTo>
                    <a:cubicBezTo>
                      <a:pt x="161830" y="0"/>
                      <a:pt x="147447" y="14383"/>
                      <a:pt x="147447" y="32004"/>
                    </a:cubicBezTo>
                    <a:cubicBezTo>
                      <a:pt x="147447" y="112967"/>
                      <a:pt x="112871" y="147447"/>
                      <a:pt x="32004" y="147447"/>
                    </a:cubicBezTo>
                    <a:cubicBezTo>
                      <a:pt x="14288" y="147447"/>
                      <a:pt x="0" y="161830"/>
                      <a:pt x="0" y="179451"/>
                    </a:cubicBezTo>
                    <a:cubicBezTo>
                      <a:pt x="0" y="197072"/>
                      <a:pt x="14383" y="211455"/>
                      <a:pt x="32004" y="211455"/>
                    </a:cubicBezTo>
                    <a:close/>
                    <a:moveTo>
                      <a:pt x="179546" y="148209"/>
                    </a:moveTo>
                    <a:cubicBezTo>
                      <a:pt x="188214" y="160306"/>
                      <a:pt x="198692" y="170688"/>
                      <a:pt x="210693" y="179356"/>
                    </a:cubicBezTo>
                    <a:cubicBezTo>
                      <a:pt x="198596" y="188024"/>
                      <a:pt x="188214" y="198501"/>
                      <a:pt x="179546" y="210503"/>
                    </a:cubicBezTo>
                    <a:cubicBezTo>
                      <a:pt x="170878" y="198406"/>
                      <a:pt x="160401" y="188024"/>
                      <a:pt x="148399" y="179356"/>
                    </a:cubicBezTo>
                    <a:cubicBezTo>
                      <a:pt x="160496" y="170688"/>
                      <a:pt x="170878" y="160211"/>
                      <a:pt x="179546" y="148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EEED249-45AC-3569-77DB-C90CFB2D2400}"/>
                  </a:ext>
                </a:extLst>
              </p:cNvPr>
              <p:cNvSpPr/>
              <p:nvPr/>
            </p:nvSpPr>
            <p:spPr>
              <a:xfrm>
                <a:off x="7815298" y="4322528"/>
                <a:ext cx="193929" cy="193928"/>
              </a:xfrm>
              <a:custGeom>
                <a:avLst/>
                <a:gdLst>
                  <a:gd name="connsiteX0" fmla="*/ 161925 w 193929"/>
                  <a:gd name="connsiteY0" fmla="*/ 64960 h 193928"/>
                  <a:gd name="connsiteX1" fmla="*/ 128968 w 193929"/>
                  <a:gd name="connsiteY1" fmla="*/ 32004 h 193928"/>
                  <a:gd name="connsiteX2" fmla="*/ 96964 w 193929"/>
                  <a:gd name="connsiteY2" fmla="*/ 0 h 193928"/>
                  <a:gd name="connsiteX3" fmla="*/ 64960 w 193929"/>
                  <a:gd name="connsiteY3" fmla="*/ 32004 h 193928"/>
                  <a:gd name="connsiteX4" fmla="*/ 32004 w 193929"/>
                  <a:gd name="connsiteY4" fmla="*/ 64960 h 193928"/>
                  <a:gd name="connsiteX5" fmla="*/ 0 w 193929"/>
                  <a:gd name="connsiteY5" fmla="*/ 96965 h 193928"/>
                  <a:gd name="connsiteX6" fmla="*/ 32004 w 193929"/>
                  <a:gd name="connsiteY6" fmla="*/ 128969 h 193928"/>
                  <a:gd name="connsiteX7" fmla="*/ 64960 w 193929"/>
                  <a:gd name="connsiteY7" fmla="*/ 161925 h 193928"/>
                  <a:gd name="connsiteX8" fmla="*/ 96964 w 193929"/>
                  <a:gd name="connsiteY8" fmla="*/ 193929 h 193928"/>
                  <a:gd name="connsiteX9" fmla="*/ 128968 w 193929"/>
                  <a:gd name="connsiteY9" fmla="*/ 161925 h 193928"/>
                  <a:gd name="connsiteX10" fmla="*/ 161925 w 193929"/>
                  <a:gd name="connsiteY10" fmla="*/ 128969 h 193928"/>
                  <a:gd name="connsiteX11" fmla="*/ 193929 w 193929"/>
                  <a:gd name="connsiteY11" fmla="*/ 96965 h 193928"/>
                  <a:gd name="connsiteX12" fmla="*/ 161925 w 193929"/>
                  <a:gd name="connsiteY12" fmla="*/ 64960 h 1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929" h="193928">
                    <a:moveTo>
                      <a:pt x="161925" y="64960"/>
                    </a:moveTo>
                    <a:cubicBezTo>
                      <a:pt x="136303" y="64960"/>
                      <a:pt x="128968" y="57531"/>
                      <a:pt x="128968" y="32004"/>
                    </a:cubicBezTo>
                    <a:cubicBezTo>
                      <a:pt x="128968" y="14288"/>
                      <a:pt x="114586" y="0"/>
                      <a:pt x="96964" y="0"/>
                    </a:cubicBezTo>
                    <a:cubicBezTo>
                      <a:pt x="79343" y="0"/>
                      <a:pt x="64960" y="14383"/>
                      <a:pt x="64960" y="32004"/>
                    </a:cubicBezTo>
                    <a:cubicBezTo>
                      <a:pt x="64960" y="57626"/>
                      <a:pt x="57531" y="64960"/>
                      <a:pt x="32004" y="64960"/>
                    </a:cubicBezTo>
                    <a:cubicBezTo>
                      <a:pt x="14288" y="64960"/>
                      <a:pt x="0" y="79343"/>
                      <a:pt x="0" y="96965"/>
                    </a:cubicBezTo>
                    <a:cubicBezTo>
                      <a:pt x="0" y="114586"/>
                      <a:pt x="14383" y="128969"/>
                      <a:pt x="32004" y="128969"/>
                    </a:cubicBezTo>
                    <a:cubicBezTo>
                      <a:pt x="57626" y="128969"/>
                      <a:pt x="64960" y="136398"/>
                      <a:pt x="64960" y="161925"/>
                    </a:cubicBezTo>
                    <a:cubicBezTo>
                      <a:pt x="64960" y="179641"/>
                      <a:pt x="79343" y="193929"/>
                      <a:pt x="96964" y="193929"/>
                    </a:cubicBezTo>
                    <a:cubicBezTo>
                      <a:pt x="114586" y="193929"/>
                      <a:pt x="128968" y="179546"/>
                      <a:pt x="128968" y="161925"/>
                    </a:cubicBezTo>
                    <a:cubicBezTo>
                      <a:pt x="128968" y="136303"/>
                      <a:pt x="136398" y="128969"/>
                      <a:pt x="161925" y="128969"/>
                    </a:cubicBezTo>
                    <a:cubicBezTo>
                      <a:pt x="179642" y="128969"/>
                      <a:pt x="193929" y="114586"/>
                      <a:pt x="193929" y="96965"/>
                    </a:cubicBezTo>
                    <a:cubicBezTo>
                      <a:pt x="193929" y="79343"/>
                      <a:pt x="179546" y="64960"/>
                      <a:pt x="161925" y="649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2CAD584-3FA0-9BD6-419A-82094C182FCB}"/>
                  </a:ext>
                </a:extLst>
              </p:cNvPr>
              <p:cNvSpPr/>
              <p:nvPr/>
            </p:nvSpPr>
            <p:spPr>
              <a:xfrm>
                <a:off x="6992623" y="3392555"/>
                <a:ext cx="135731" cy="135683"/>
              </a:xfrm>
              <a:custGeom>
                <a:avLst/>
                <a:gdLst>
                  <a:gd name="connsiteX0" fmla="*/ 68008 w 135731"/>
                  <a:gd name="connsiteY0" fmla="*/ 135684 h 135683"/>
                  <a:gd name="connsiteX1" fmla="*/ 115919 w 135731"/>
                  <a:gd name="connsiteY1" fmla="*/ 115776 h 135683"/>
                  <a:gd name="connsiteX2" fmla="*/ 115919 w 135731"/>
                  <a:gd name="connsiteY2" fmla="*/ 115776 h 135683"/>
                  <a:gd name="connsiteX3" fmla="*/ 135731 w 135731"/>
                  <a:gd name="connsiteY3" fmla="*/ 67866 h 135683"/>
                  <a:gd name="connsiteX4" fmla="*/ 115824 w 135731"/>
                  <a:gd name="connsiteY4" fmla="*/ 19860 h 135683"/>
                  <a:gd name="connsiteX5" fmla="*/ 19907 w 135731"/>
                  <a:gd name="connsiteY5" fmla="*/ 19860 h 135683"/>
                  <a:gd name="connsiteX6" fmla="*/ 0 w 135731"/>
                  <a:gd name="connsiteY6" fmla="*/ 67866 h 135683"/>
                  <a:gd name="connsiteX7" fmla="*/ 19812 w 135731"/>
                  <a:gd name="connsiteY7" fmla="*/ 115776 h 135683"/>
                  <a:gd name="connsiteX8" fmla="*/ 67818 w 135731"/>
                  <a:gd name="connsiteY8" fmla="*/ 135684 h 135683"/>
                  <a:gd name="connsiteX9" fmla="*/ 65342 w 135731"/>
                  <a:gd name="connsiteY9" fmla="*/ 65199 h 135683"/>
                  <a:gd name="connsiteX10" fmla="*/ 68008 w 135731"/>
                  <a:gd name="connsiteY10" fmla="*/ 64056 h 135683"/>
                  <a:gd name="connsiteX11" fmla="*/ 70675 w 135731"/>
                  <a:gd name="connsiteY11" fmla="*/ 65199 h 135683"/>
                  <a:gd name="connsiteX12" fmla="*/ 71723 w 135731"/>
                  <a:gd name="connsiteY12" fmla="*/ 67866 h 135683"/>
                  <a:gd name="connsiteX13" fmla="*/ 70675 w 135731"/>
                  <a:gd name="connsiteY13" fmla="*/ 70533 h 135683"/>
                  <a:gd name="connsiteX14" fmla="*/ 70675 w 135731"/>
                  <a:gd name="connsiteY14" fmla="*/ 70533 h 135683"/>
                  <a:gd name="connsiteX15" fmla="*/ 65437 w 135731"/>
                  <a:gd name="connsiteY15" fmla="*/ 70533 h 135683"/>
                  <a:gd name="connsiteX16" fmla="*/ 64389 w 135731"/>
                  <a:gd name="connsiteY16" fmla="*/ 67866 h 135683"/>
                  <a:gd name="connsiteX17" fmla="*/ 65532 w 135731"/>
                  <a:gd name="connsiteY17" fmla="*/ 65199 h 135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5731" h="135683">
                    <a:moveTo>
                      <a:pt x="68008" y="135684"/>
                    </a:moveTo>
                    <a:cubicBezTo>
                      <a:pt x="86106" y="135684"/>
                      <a:pt x="103156" y="128635"/>
                      <a:pt x="115919" y="115776"/>
                    </a:cubicBezTo>
                    <a:cubicBezTo>
                      <a:pt x="115919" y="115776"/>
                      <a:pt x="115919" y="115776"/>
                      <a:pt x="115919" y="115776"/>
                    </a:cubicBezTo>
                    <a:cubicBezTo>
                      <a:pt x="128683" y="103013"/>
                      <a:pt x="135731" y="85963"/>
                      <a:pt x="135731" y="67866"/>
                    </a:cubicBezTo>
                    <a:cubicBezTo>
                      <a:pt x="135731" y="49768"/>
                      <a:pt x="128683" y="32718"/>
                      <a:pt x="115824" y="19860"/>
                    </a:cubicBezTo>
                    <a:cubicBezTo>
                      <a:pt x="89344" y="-6620"/>
                      <a:pt x="46387" y="-6620"/>
                      <a:pt x="19907" y="19860"/>
                    </a:cubicBezTo>
                    <a:cubicBezTo>
                      <a:pt x="7048" y="32623"/>
                      <a:pt x="0" y="49673"/>
                      <a:pt x="0" y="67866"/>
                    </a:cubicBezTo>
                    <a:cubicBezTo>
                      <a:pt x="0" y="86058"/>
                      <a:pt x="7048" y="103013"/>
                      <a:pt x="19812" y="115776"/>
                    </a:cubicBezTo>
                    <a:cubicBezTo>
                      <a:pt x="32575" y="128635"/>
                      <a:pt x="49625" y="135684"/>
                      <a:pt x="67818" y="135684"/>
                    </a:cubicBezTo>
                    <a:close/>
                    <a:moveTo>
                      <a:pt x="65342" y="65199"/>
                    </a:moveTo>
                    <a:cubicBezTo>
                      <a:pt x="66104" y="64437"/>
                      <a:pt x="66961" y="64056"/>
                      <a:pt x="68008" y="64056"/>
                    </a:cubicBezTo>
                    <a:cubicBezTo>
                      <a:pt x="69056" y="64056"/>
                      <a:pt x="69913" y="64437"/>
                      <a:pt x="70675" y="65199"/>
                    </a:cubicBezTo>
                    <a:cubicBezTo>
                      <a:pt x="71438" y="65961"/>
                      <a:pt x="71723" y="66818"/>
                      <a:pt x="71723" y="67866"/>
                    </a:cubicBezTo>
                    <a:cubicBezTo>
                      <a:pt x="71723" y="68913"/>
                      <a:pt x="71342" y="69771"/>
                      <a:pt x="70675" y="70533"/>
                    </a:cubicBezTo>
                    <a:cubicBezTo>
                      <a:pt x="70675" y="70533"/>
                      <a:pt x="70675" y="70533"/>
                      <a:pt x="70675" y="70533"/>
                    </a:cubicBezTo>
                    <a:cubicBezTo>
                      <a:pt x="69247" y="71961"/>
                      <a:pt x="66865" y="71961"/>
                      <a:pt x="65437" y="70533"/>
                    </a:cubicBezTo>
                    <a:cubicBezTo>
                      <a:pt x="64675" y="69771"/>
                      <a:pt x="64389" y="68913"/>
                      <a:pt x="64389" y="67866"/>
                    </a:cubicBezTo>
                    <a:cubicBezTo>
                      <a:pt x="64389" y="66818"/>
                      <a:pt x="64770" y="65961"/>
                      <a:pt x="65532" y="651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562156A-6E5A-D508-8F1C-6A7D7AC36880}"/>
                  </a:ext>
                </a:extLst>
              </p:cNvPr>
              <p:cNvSpPr/>
              <p:nvPr/>
            </p:nvSpPr>
            <p:spPr>
              <a:xfrm>
                <a:off x="7888092" y="3883759"/>
                <a:ext cx="135659" cy="135588"/>
              </a:xfrm>
              <a:custGeom>
                <a:avLst/>
                <a:gdLst>
                  <a:gd name="connsiteX0" fmla="*/ 19788 w 135659"/>
                  <a:gd name="connsiteY0" fmla="*/ 19860 h 135588"/>
                  <a:gd name="connsiteX1" fmla="*/ 19788 w 135659"/>
                  <a:gd name="connsiteY1" fmla="*/ 115776 h 135588"/>
                  <a:gd name="connsiteX2" fmla="*/ 67794 w 135659"/>
                  <a:gd name="connsiteY2" fmla="*/ 135588 h 135588"/>
                  <a:gd name="connsiteX3" fmla="*/ 115800 w 135659"/>
                  <a:gd name="connsiteY3" fmla="*/ 115776 h 135588"/>
                  <a:gd name="connsiteX4" fmla="*/ 115800 w 135659"/>
                  <a:gd name="connsiteY4" fmla="*/ 115776 h 135588"/>
                  <a:gd name="connsiteX5" fmla="*/ 115800 w 135659"/>
                  <a:gd name="connsiteY5" fmla="*/ 19860 h 135588"/>
                  <a:gd name="connsiteX6" fmla="*/ 19883 w 135659"/>
                  <a:gd name="connsiteY6" fmla="*/ 19860 h 135588"/>
                  <a:gd name="connsiteX7" fmla="*/ 70366 w 135659"/>
                  <a:gd name="connsiteY7" fmla="*/ 70437 h 135588"/>
                  <a:gd name="connsiteX8" fmla="*/ 65127 w 135659"/>
                  <a:gd name="connsiteY8" fmla="*/ 70437 h 135588"/>
                  <a:gd name="connsiteX9" fmla="*/ 65127 w 135659"/>
                  <a:gd name="connsiteY9" fmla="*/ 65103 h 135588"/>
                  <a:gd name="connsiteX10" fmla="*/ 67794 w 135659"/>
                  <a:gd name="connsiteY10" fmla="*/ 63960 h 135588"/>
                  <a:gd name="connsiteX11" fmla="*/ 70461 w 135659"/>
                  <a:gd name="connsiteY11" fmla="*/ 65008 h 135588"/>
                  <a:gd name="connsiteX12" fmla="*/ 70461 w 135659"/>
                  <a:gd name="connsiteY12" fmla="*/ 70342 h 13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659" h="135588">
                    <a:moveTo>
                      <a:pt x="19788" y="19860"/>
                    </a:moveTo>
                    <a:cubicBezTo>
                      <a:pt x="-6596" y="46339"/>
                      <a:pt x="-6596" y="89297"/>
                      <a:pt x="19788" y="115776"/>
                    </a:cubicBezTo>
                    <a:cubicBezTo>
                      <a:pt x="33028" y="129016"/>
                      <a:pt x="50363" y="135588"/>
                      <a:pt x="67794" y="135588"/>
                    </a:cubicBezTo>
                    <a:cubicBezTo>
                      <a:pt x="85225" y="135588"/>
                      <a:pt x="102560" y="129016"/>
                      <a:pt x="115800" y="115776"/>
                    </a:cubicBezTo>
                    <a:lnTo>
                      <a:pt x="115800" y="115776"/>
                    </a:lnTo>
                    <a:cubicBezTo>
                      <a:pt x="142280" y="89297"/>
                      <a:pt x="142280" y="46339"/>
                      <a:pt x="115800" y="19860"/>
                    </a:cubicBezTo>
                    <a:cubicBezTo>
                      <a:pt x="89321" y="-6620"/>
                      <a:pt x="46363" y="-6620"/>
                      <a:pt x="19883" y="19860"/>
                    </a:cubicBezTo>
                    <a:close/>
                    <a:moveTo>
                      <a:pt x="70366" y="70437"/>
                    </a:moveTo>
                    <a:cubicBezTo>
                      <a:pt x="68937" y="71866"/>
                      <a:pt x="66556" y="71866"/>
                      <a:pt x="65127" y="70437"/>
                    </a:cubicBezTo>
                    <a:cubicBezTo>
                      <a:pt x="63698" y="69009"/>
                      <a:pt x="63698" y="66627"/>
                      <a:pt x="65127" y="65103"/>
                    </a:cubicBezTo>
                    <a:cubicBezTo>
                      <a:pt x="65889" y="64341"/>
                      <a:pt x="66842" y="63960"/>
                      <a:pt x="67794" y="63960"/>
                    </a:cubicBezTo>
                    <a:cubicBezTo>
                      <a:pt x="68747" y="63960"/>
                      <a:pt x="69699" y="64341"/>
                      <a:pt x="70461" y="65008"/>
                    </a:cubicBezTo>
                    <a:cubicBezTo>
                      <a:pt x="71890" y="66437"/>
                      <a:pt x="71890" y="68818"/>
                      <a:pt x="70461" y="70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5042C02-E9CE-504C-119D-6E0B82BB21F5}"/>
              </a:ext>
            </a:extLst>
          </p:cNvPr>
          <p:cNvGrpSpPr/>
          <p:nvPr/>
        </p:nvGrpSpPr>
        <p:grpSpPr>
          <a:xfrm>
            <a:off x="11534769" y="1746511"/>
            <a:ext cx="3668332" cy="1523669"/>
            <a:chOff x="594804" y="4125969"/>
            <a:chExt cx="5492686" cy="228142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B9E4E84-707B-FC7F-EC99-E3710D43BD07}"/>
                </a:ext>
              </a:extLst>
            </p:cNvPr>
            <p:cNvSpPr/>
            <p:nvPr/>
          </p:nvSpPr>
          <p:spPr>
            <a:xfrm>
              <a:off x="594804" y="4125969"/>
              <a:ext cx="5492686" cy="2281428"/>
            </a:xfrm>
            <a:custGeom>
              <a:avLst/>
              <a:gdLst>
                <a:gd name="connsiteX0" fmla="*/ 5492686 w 5492686"/>
                <a:gd name="connsiteY0" fmla="*/ 1408271 h 2281428"/>
                <a:gd name="connsiteX1" fmla="*/ 0 w 5492686"/>
                <a:gd name="connsiteY1" fmla="*/ 2281428 h 2281428"/>
                <a:gd name="connsiteX2" fmla="*/ 0 w 5492686"/>
                <a:gd name="connsiteY2" fmla="*/ 873157 h 2281428"/>
                <a:gd name="connsiteX3" fmla="*/ 5492686 w 5492686"/>
                <a:gd name="connsiteY3" fmla="*/ 0 h 2281428"/>
                <a:gd name="connsiteX4" fmla="*/ 5492686 w 5492686"/>
                <a:gd name="connsiteY4" fmla="*/ 1408271 h 228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2686" h="2281428">
                  <a:moveTo>
                    <a:pt x="5492686" y="1408271"/>
                  </a:moveTo>
                  <a:cubicBezTo>
                    <a:pt x="3661791" y="1408271"/>
                    <a:pt x="1830896" y="2281428"/>
                    <a:pt x="0" y="2281428"/>
                  </a:cubicBezTo>
                  <a:lnTo>
                    <a:pt x="0" y="873157"/>
                  </a:lnTo>
                  <a:cubicBezTo>
                    <a:pt x="1830896" y="873157"/>
                    <a:pt x="3661791" y="0"/>
                    <a:pt x="5492686" y="0"/>
                  </a:cubicBezTo>
                  <a:lnTo>
                    <a:pt x="5492686" y="1408271"/>
                  </a:lnTo>
                  <a:close/>
                </a:path>
              </a:pathLst>
            </a:custGeom>
            <a:solidFill>
              <a:srgbClr val="1431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38E1B74-E318-8A2A-C127-4772033BF4A6}"/>
                </a:ext>
              </a:extLst>
            </p:cNvPr>
            <p:cNvGrpSpPr/>
            <p:nvPr/>
          </p:nvGrpSpPr>
          <p:grpSpPr>
            <a:xfrm>
              <a:off x="1073085" y="4567701"/>
              <a:ext cx="4536123" cy="1398021"/>
              <a:chOff x="1073085" y="4567701"/>
              <a:chExt cx="4536123" cy="1398021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FB8BBA1-5F94-552C-4DB9-243B42445002}"/>
                  </a:ext>
                </a:extLst>
              </p:cNvPr>
              <p:cNvSpPr/>
              <p:nvPr/>
            </p:nvSpPr>
            <p:spPr>
              <a:xfrm>
                <a:off x="1698465" y="5273734"/>
                <a:ext cx="468915" cy="548827"/>
              </a:xfrm>
              <a:custGeom>
                <a:avLst/>
                <a:gdLst>
                  <a:gd name="connsiteX0" fmla="*/ 246888 w 468915"/>
                  <a:gd name="connsiteY0" fmla="*/ 245361 h 548827"/>
                  <a:gd name="connsiteX1" fmla="*/ 242983 w 468915"/>
                  <a:gd name="connsiteY1" fmla="*/ 246028 h 548827"/>
                  <a:gd name="connsiteX2" fmla="*/ 242983 w 468915"/>
                  <a:gd name="connsiteY2" fmla="*/ 330896 h 548827"/>
                  <a:gd name="connsiteX3" fmla="*/ 248602 w 468915"/>
                  <a:gd name="connsiteY3" fmla="*/ 329943 h 548827"/>
                  <a:gd name="connsiteX4" fmla="*/ 358331 w 468915"/>
                  <a:gd name="connsiteY4" fmla="*/ 310036 h 548827"/>
                  <a:gd name="connsiteX5" fmla="*/ 358331 w 468915"/>
                  <a:gd name="connsiteY5" fmla="*/ 404143 h 548827"/>
                  <a:gd name="connsiteX6" fmla="*/ 273177 w 468915"/>
                  <a:gd name="connsiteY6" fmla="*/ 440052 h 548827"/>
                  <a:gd name="connsiteX7" fmla="*/ 166687 w 468915"/>
                  <a:gd name="connsiteY7" fmla="*/ 418526 h 548827"/>
                  <a:gd name="connsiteX8" fmla="*/ 121825 w 468915"/>
                  <a:gd name="connsiteY8" fmla="*/ 298034 h 548827"/>
                  <a:gd name="connsiteX9" fmla="*/ 274891 w 468915"/>
                  <a:gd name="connsiteY9" fmla="*/ 107725 h 548827"/>
                  <a:gd name="connsiteX10" fmla="*/ 399669 w 468915"/>
                  <a:gd name="connsiteY10" fmla="*/ 127537 h 548827"/>
                  <a:gd name="connsiteX11" fmla="*/ 403479 w 468915"/>
                  <a:gd name="connsiteY11" fmla="*/ 129442 h 548827"/>
                  <a:gd name="connsiteX12" fmla="*/ 405860 w 468915"/>
                  <a:gd name="connsiteY12" fmla="*/ 125918 h 548827"/>
                  <a:gd name="connsiteX13" fmla="*/ 463582 w 468915"/>
                  <a:gd name="connsiteY13" fmla="*/ 40383 h 548827"/>
                  <a:gd name="connsiteX14" fmla="*/ 466535 w 468915"/>
                  <a:gd name="connsiteY14" fmla="*/ 36002 h 548827"/>
                  <a:gd name="connsiteX15" fmla="*/ 461867 w 468915"/>
                  <a:gd name="connsiteY15" fmla="*/ 33525 h 548827"/>
                  <a:gd name="connsiteX16" fmla="*/ 270415 w 468915"/>
                  <a:gd name="connsiteY16" fmla="*/ 5426 h 548827"/>
                  <a:gd name="connsiteX17" fmla="*/ 0 w 468915"/>
                  <a:gd name="connsiteY17" fmla="*/ 315941 h 548827"/>
                  <a:gd name="connsiteX18" fmla="*/ 75724 w 468915"/>
                  <a:gd name="connsiteY18" fmla="*/ 502346 h 548827"/>
                  <a:gd name="connsiteX19" fmla="*/ 214312 w 468915"/>
                  <a:gd name="connsiteY19" fmla="*/ 548828 h 548827"/>
                  <a:gd name="connsiteX20" fmla="*/ 271462 w 468915"/>
                  <a:gd name="connsiteY20" fmla="*/ 543494 h 548827"/>
                  <a:gd name="connsiteX21" fmla="*/ 467392 w 468915"/>
                  <a:gd name="connsiteY21" fmla="*/ 447005 h 548827"/>
                  <a:gd name="connsiteX22" fmla="*/ 468916 w 468915"/>
                  <a:gd name="connsiteY22" fmla="*/ 445577 h 548827"/>
                  <a:gd name="connsiteX23" fmla="*/ 468916 w 468915"/>
                  <a:gd name="connsiteY23" fmla="*/ 204023 h 548827"/>
                  <a:gd name="connsiteX24" fmla="*/ 463201 w 468915"/>
                  <a:gd name="connsiteY24" fmla="*/ 205166 h 548827"/>
                  <a:gd name="connsiteX25" fmla="*/ 247174 w 468915"/>
                  <a:gd name="connsiteY25" fmla="*/ 245361 h 54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8915" h="548827">
                    <a:moveTo>
                      <a:pt x="246888" y="245361"/>
                    </a:moveTo>
                    <a:lnTo>
                      <a:pt x="242983" y="246028"/>
                    </a:lnTo>
                    <a:lnTo>
                      <a:pt x="242983" y="330896"/>
                    </a:lnTo>
                    <a:lnTo>
                      <a:pt x="248602" y="329943"/>
                    </a:lnTo>
                    <a:cubicBezTo>
                      <a:pt x="285178" y="323466"/>
                      <a:pt x="321754" y="316799"/>
                      <a:pt x="358331" y="310036"/>
                    </a:cubicBezTo>
                    <a:lnTo>
                      <a:pt x="358331" y="404143"/>
                    </a:lnTo>
                    <a:cubicBezTo>
                      <a:pt x="335280" y="421574"/>
                      <a:pt x="305086" y="434337"/>
                      <a:pt x="273177" y="440052"/>
                    </a:cubicBezTo>
                    <a:cubicBezTo>
                      <a:pt x="229648" y="447863"/>
                      <a:pt x="192786" y="440433"/>
                      <a:pt x="166687" y="418526"/>
                    </a:cubicBezTo>
                    <a:cubicBezTo>
                      <a:pt x="137350" y="393951"/>
                      <a:pt x="121825" y="352327"/>
                      <a:pt x="121825" y="298034"/>
                    </a:cubicBezTo>
                    <a:cubicBezTo>
                      <a:pt x="121825" y="200594"/>
                      <a:pt x="183356" y="124108"/>
                      <a:pt x="274891" y="107725"/>
                    </a:cubicBezTo>
                    <a:cubicBezTo>
                      <a:pt x="318707" y="99819"/>
                      <a:pt x="358331" y="106201"/>
                      <a:pt x="399669" y="127537"/>
                    </a:cubicBezTo>
                    <a:lnTo>
                      <a:pt x="403479" y="129442"/>
                    </a:lnTo>
                    <a:lnTo>
                      <a:pt x="405860" y="125918"/>
                    </a:lnTo>
                    <a:cubicBezTo>
                      <a:pt x="425101" y="97438"/>
                      <a:pt x="444341" y="68958"/>
                      <a:pt x="463582" y="40383"/>
                    </a:cubicBezTo>
                    <a:lnTo>
                      <a:pt x="466535" y="36002"/>
                    </a:lnTo>
                    <a:lnTo>
                      <a:pt x="461867" y="33525"/>
                    </a:lnTo>
                    <a:cubicBezTo>
                      <a:pt x="403384" y="2093"/>
                      <a:pt x="340709" y="-7147"/>
                      <a:pt x="270415" y="5426"/>
                    </a:cubicBezTo>
                    <a:cubicBezTo>
                      <a:pt x="111157" y="33906"/>
                      <a:pt x="0" y="161541"/>
                      <a:pt x="0" y="315941"/>
                    </a:cubicBezTo>
                    <a:cubicBezTo>
                      <a:pt x="0" y="395285"/>
                      <a:pt x="26860" y="461483"/>
                      <a:pt x="75724" y="502346"/>
                    </a:cubicBezTo>
                    <a:cubicBezTo>
                      <a:pt x="112490" y="533111"/>
                      <a:pt x="159734" y="548828"/>
                      <a:pt x="214312" y="548828"/>
                    </a:cubicBezTo>
                    <a:cubicBezTo>
                      <a:pt x="232600" y="548828"/>
                      <a:pt x="251650" y="547113"/>
                      <a:pt x="271462" y="543494"/>
                    </a:cubicBezTo>
                    <a:cubicBezTo>
                      <a:pt x="345567" y="530254"/>
                      <a:pt x="413290" y="496916"/>
                      <a:pt x="467392" y="447005"/>
                    </a:cubicBezTo>
                    <a:lnTo>
                      <a:pt x="468916" y="445577"/>
                    </a:lnTo>
                    <a:lnTo>
                      <a:pt x="468916" y="204023"/>
                    </a:lnTo>
                    <a:lnTo>
                      <a:pt x="463201" y="205166"/>
                    </a:lnTo>
                    <a:cubicBezTo>
                      <a:pt x="389287" y="219548"/>
                      <a:pt x="316611" y="233074"/>
                      <a:pt x="247174" y="245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DE9B516-8845-160A-CFB8-680572AB5032}"/>
                  </a:ext>
                </a:extLst>
              </p:cNvPr>
              <p:cNvSpPr/>
              <p:nvPr/>
            </p:nvSpPr>
            <p:spPr>
              <a:xfrm>
                <a:off x="2229865" y="5301864"/>
                <a:ext cx="403002" cy="429543"/>
              </a:xfrm>
              <a:custGeom>
                <a:avLst/>
                <a:gdLst>
                  <a:gd name="connsiteX0" fmla="*/ 346996 w 403002"/>
                  <a:gd name="connsiteY0" fmla="*/ 32161 h 429543"/>
                  <a:gd name="connsiteX1" fmla="*/ 201644 w 403002"/>
                  <a:gd name="connsiteY1" fmla="*/ 5110 h 429543"/>
                  <a:gd name="connsiteX2" fmla="*/ 0 w 403002"/>
                  <a:gd name="connsiteY2" fmla="*/ 251426 h 429543"/>
                  <a:gd name="connsiteX3" fmla="*/ 57817 w 403002"/>
                  <a:gd name="connsiteY3" fmla="*/ 398206 h 429543"/>
                  <a:gd name="connsiteX4" fmla="*/ 153924 w 403002"/>
                  <a:gd name="connsiteY4" fmla="*/ 429544 h 429543"/>
                  <a:gd name="connsiteX5" fmla="*/ 203549 w 403002"/>
                  <a:gd name="connsiteY5" fmla="*/ 424019 h 429543"/>
                  <a:gd name="connsiteX6" fmla="*/ 403003 w 403002"/>
                  <a:gd name="connsiteY6" fmla="*/ 167987 h 429543"/>
                  <a:gd name="connsiteX7" fmla="*/ 346900 w 403002"/>
                  <a:gd name="connsiteY7" fmla="*/ 32161 h 429543"/>
                  <a:gd name="connsiteX8" fmla="*/ 285464 w 403002"/>
                  <a:gd name="connsiteY8" fmla="*/ 192466 h 429543"/>
                  <a:gd name="connsiteX9" fmla="*/ 201644 w 403002"/>
                  <a:gd name="connsiteY9" fmla="*/ 334389 h 429543"/>
                  <a:gd name="connsiteX10" fmla="*/ 148876 w 403002"/>
                  <a:gd name="connsiteY10" fmla="*/ 324388 h 429543"/>
                  <a:gd name="connsiteX11" fmla="*/ 117634 w 403002"/>
                  <a:gd name="connsiteY11" fmla="*/ 230090 h 429543"/>
                  <a:gd name="connsiteX12" fmla="*/ 203644 w 403002"/>
                  <a:gd name="connsiteY12" fmla="*/ 95407 h 429543"/>
                  <a:gd name="connsiteX13" fmla="*/ 219265 w 403002"/>
                  <a:gd name="connsiteY13" fmla="*/ 93692 h 429543"/>
                  <a:gd name="connsiteX14" fmla="*/ 254794 w 403002"/>
                  <a:gd name="connsiteY14" fmla="*/ 105884 h 429543"/>
                  <a:gd name="connsiteX15" fmla="*/ 285464 w 403002"/>
                  <a:gd name="connsiteY15" fmla="*/ 192466 h 42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3002" h="429543">
                    <a:moveTo>
                      <a:pt x="346996" y="32161"/>
                    </a:moveTo>
                    <a:cubicBezTo>
                      <a:pt x="310420" y="2538"/>
                      <a:pt x="258794" y="-6987"/>
                      <a:pt x="201644" y="5110"/>
                    </a:cubicBezTo>
                    <a:cubicBezTo>
                      <a:pt x="82867" y="30351"/>
                      <a:pt x="0" y="131697"/>
                      <a:pt x="0" y="251426"/>
                    </a:cubicBezTo>
                    <a:cubicBezTo>
                      <a:pt x="0" y="316863"/>
                      <a:pt x="20002" y="367631"/>
                      <a:pt x="57817" y="398206"/>
                    </a:cubicBezTo>
                    <a:cubicBezTo>
                      <a:pt x="83534" y="418971"/>
                      <a:pt x="116205" y="429544"/>
                      <a:pt x="153924" y="429544"/>
                    </a:cubicBezTo>
                    <a:cubicBezTo>
                      <a:pt x="169640" y="429544"/>
                      <a:pt x="186214" y="427734"/>
                      <a:pt x="203549" y="424019"/>
                    </a:cubicBezTo>
                    <a:cubicBezTo>
                      <a:pt x="324707" y="398206"/>
                      <a:pt x="403003" y="297718"/>
                      <a:pt x="403003" y="167987"/>
                    </a:cubicBezTo>
                    <a:cubicBezTo>
                      <a:pt x="403003" y="108837"/>
                      <a:pt x="383572" y="61783"/>
                      <a:pt x="346900" y="32161"/>
                    </a:cubicBezTo>
                    <a:close/>
                    <a:moveTo>
                      <a:pt x="285464" y="192466"/>
                    </a:moveTo>
                    <a:cubicBezTo>
                      <a:pt x="285464" y="269047"/>
                      <a:pt x="253365" y="323435"/>
                      <a:pt x="201644" y="334389"/>
                    </a:cubicBezTo>
                    <a:cubicBezTo>
                      <a:pt x="180404" y="338866"/>
                      <a:pt x="162592" y="335532"/>
                      <a:pt x="148876" y="324388"/>
                    </a:cubicBezTo>
                    <a:cubicBezTo>
                      <a:pt x="128397" y="307814"/>
                      <a:pt x="117634" y="275239"/>
                      <a:pt x="117634" y="230090"/>
                    </a:cubicBezTo>
                    <a:cubicBezTo>
                      <a:pt x="117634" y="160462"/>
                      <a:pt x="152209" y="106360"/>
                      <a:pt x="203644" y="95407"/>
                    </a:cubicBezTo>
                    <a:cubicBezTo>
                      <a:pt x="209074" y="94264"/>
                      <a:pt x="214217" y="93692"/>
                      <a:pt x="219265" y="93692"/>
                    </a:cubicBezTo>
                    <a:cubicBezTo>
                      <a:pt x="232791" y="93692"/>
                      <a:pt x="244888" y="97788"/>
                      <a:pt x="254794" y="105884"/>
                    </a:cubicBezTo>
                    <a:cubicBezTo>
                      <a:pt x="274606" y="121886"/>
                      <a:pt x="285464" y="152652"/>
                      <a:pt x="285464" y="192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C8E600B-61D4-813C-78BE-D82722932C43}"/>
                  </a:ext>
                </a:extLst>
              </p:cNvPr>
              <p:cNvSpPr/>
              <p:nvPr/>
            </p:nvSpPr>
            <p:spPr>
              <a:xfrm>
                <a:off x="2678112" y="5200938"/>
                <a:ext cx="403193" cy="431409"/>
              </a:xfrm>
              <a:custGeom>
                <a:avLst/>
                <a:gdLst>
                  <a:gd name="connsiteX0" fmla="*/ 347091 w 403193"/>
                  <a:gd name="connsiteY0" fmla="*/ 30597 h 431409"/>
                  <a:gd name="connsiteX1" fmla="*/ 201549 w 403193"/>
                  <a:gd name="connsiteY1" fmla="*/ 6023 h 431409"/>
                  <a:gd name="connsiteX2" fmla="*/ 0 w 403193"/>
                  <a:gd name="connsiteY2" fmla="*/ 256625 h 431409"/>
                  <a:gd name="connsiteX3" fmla="*/ 57436 w 403193"/>
                  <a:gd name="connsiteY3" fmla="*/ 401691 h 431409"/>
                  <a:gd name="connsiteX4" fmla="*/ 150019 w 403193"/>
                  <a:gd name="connsiteY4" fmla="*/ 431409 h 431409"/>
                  <a:gd name="connsiteX5" fmla="*/ 203835 w 403193"/>
                  <a:gd name="connsiteY5" fmla="*/ 424837 h 431409"/>
                  <a:gd name="connsiteX6" fmla="*/ 403193 w 403193"/>
                  <a:gd name="connsiteY6" fmla="*/ 165566 h 431409"/>
                  <a:gd name="connsiteX7" fmla="*/ 347186 w 403193"/>
                  <a:gd name="connsiteY7" fmla="*/ 30502 h 431409"/>
                  <a:gd name="connsiteX8" fmla="*/ 285559 w 403193"/>
                  <a:gd name="connsiteY8" fmla="*/ 191760 h 431409"/>
                  <a:gd name="connsiteX9" fmla="*/ 201644 w 403193"/>
                  <a:gd name="connsiteY9" fmla="*/ 335302 h 431409"/>
                  <a:gd name="connsiteX10" fmla="*/ 148780 w 403193"/>
                  <a:gd name="connsiteY10" fmla="*/ 326253 h 431409"/>
                  <a:gd name="connsiteX11" fmla="*/ 117729 w 403193"/>
                  <a:gd name="connsiteY11" fmla="*/ 232813 h 431409"/>
                  <a:gd name="connsiteX12" fmla="*/ 203835 w 403193"/>
                  <a:gd name="connsiteY12" fmla="*/ 96320 h 431409"/>
                  <a:gd name="connsiteX13" fmla="*/ 220694 w 403193"/>
                  <a:gd name="connsiteY13" fmla="*/ 94319 h 431409"/>
                  <a:gd name="connsiteX14" fmla="*/ 255079 w 403193"/>
                  <a:gd name="connsiteY14" fmla="*/ 105845 h 431409"/>
                  <a:gd name="connsiteX15" fmla="*/ 285655 w 403193"/>
                  <a:gd name="connsiteY15" fmla="*/ 191760 h 43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3193" h="431409">
                    <a:moveTo>
                      <a:pt x="347091" y="30597"/>
                    </a:moveTo>
                    <a:cubicBezTo>
                      <a:pt x="310515" y="1546"/>
                      <a:pt x="258794" y="-7217"/>
                      <a:pt x="201549" y="6023"/>
                    </a:cubicBezTo>
                    <a:cubicBezTo>
                      <a:pt x="82867" y="33550"/>
                      <a:pt x="0" y="136610"/>
                      <a:pt x="0" y="256625"/>
                    </a:cubicBezTo>
                    <a:cubicBezTo>
                      <a:pt x="0" y="321681"/>
                      <a:pt x="19812" y="371878"/>
                      <a:pt x="57436" y="401691"/>
                    </a:cubicBezTo>
                    <a:cubicBezTo>
                      <a:pt x="82201" y="421408"/>
                      <a:pt x="113633" y="431409"/>
                      <a:pt x="150019" y="431409"/>
                    </a:cubicBezTo>
                    <a:cubicBezTo>
                      <a:pt x="166973" y="431409"/>
                      <a:pt x="184975" y="429218"/>
                      <a:pt x="203835" y="424837"/>
                    </a:cubicBezTo>
                    <a:cubicBezTo>
                      <a:pt x="324898" y="396738"/>
                      <a:pt x="403193" y="295011"/>
                      <a:pt x="403193" y="165566"/>
                    </a:cubicBezTo>
                    <a:cubicBezTo>
                      <a:pt x="403193" y="106321"/>
                      <a:pt x="383857" y="59648"/>
                      <a:pt x="347186" y="30502"/>
                    </a:cubicBezTo>
                    <a:close/>
                    <a:moveTo>
                      <a:pt x="285559" y="191760"/>
                    </a:moveTo>
                    <a:cubicBezTo>
                      <a:pt x="285559" y="268341"/>
                      <a:pt x="253365" y="323300"/>
                      <a:pt x="201644" y="335302"/>
                    </a:cubicBezTo>
                    <a:cubicBezTo>
                      <a:pt x="180308" y="340255"/>
                      <a:pt x="162496" y="337207"/>
                      <a:pt x="148780" y="326253"/>
                    </a:cubicBezTo>
                    <a:cubicBezTo>
                      <a:pt x="128492" y="310061"/>
                      <a:pt x="117729" y="277771"/>
                      <a:pt x="117729" y="232813"/>
                    </a:cubicBezTo>
                    <a:cubicBezTo>
                      <a:pt x="117729" y="163090"/>
                      <a:pt x="152305" y="108226"/>
                      <a:pt x="203835" y="96320"/>
                    </a:cubicBezTo>
                    <a:cubicBezTo>
                      <a:pt x="209645" y="94986"/>
                      <a:pt x="215265" y="94319"/>
                      <a:pt x="220694" y="94319"/>
                    </a:cubicBezTo>
                    <a:cubicBezTo>
                      <a:pt x="233743" y="94319"/>
                      <a:pt x="245364" y="98225"/>
                      <a:pt x="255079" y="105845"/>
                    </a:cubicBezTo>
                    <a:cubicBezTo>
                      <a:pt x="274796" y="121466"/>
                      <a:pt x="285655" y="152041"/>
                      <a:pt x="285655" y="1917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C69A94B-1386-E1D7-016D-4788BF5A2E51}"/>
                  </a:ext>
                </a:extLst>
              </p:cNvPr>
              <p:cNvSpPr/>
              <p:nvPr/>
            </p:nvSpPr>
            <p:spPr>
              <a:xfrm>
                <a:off x="3126453" y="4907590"/>
                <a:ext cx="381857" cy="628078"/>
              </a:xfrm>
              <a:custGeom>
                <a:avLst/>
                <a:gdLst>
                  <a:gd name="connsiteX0" fmla="*/ 265081 w 381857"/>
                  <a:gd name="connsiteY0" fmla="*/ 224885 h 628078"/>
                  <a:gd name="connsiteX1" fmla="*/ 156305 w 381857"/>
                  <a:gd name="connsiteY1" fmla="*/ 204311 h 628078"/>
                  <a:gd name="connsiteX2" fmla="*/ 0 w 381857"/>
                  <a:gd name="connsiteY2" fmla="*/ 445294 h 628078"/>
                  <a:gd name="connsiteX3" fmla="*/ 55531 w 381857"/>
                  <a:gd name="connsiteY3" fmla="*/ 606457 h 628078"/>
                  <a:gd name="connsiteX4" fmla="*/ 121158 w 381857"/>
                  <a:gd name="connsiteY4" fmla="*/ 628079 h 628078"/>
                  <a:gd name="connsiteX5" fmla="*/ 156305 w 381857"/>
                  <a:gd name="connsiteY5" fmla="*/ 623697 h 628078"/>
                  <a:gd name="connsiteX6" fmla="*/ 272510 w 381857"/>
                  <a:gd name="connsiteY6" fmla="*/ 547021 h 628078"/>
                  <a:gd name="connsiteX7" fmla="*/ 278225 w 381857"/>
                  <a:gd name="connsiteY7" fmla="*/ 585788 h 628078"/>
                  <a:gd name="connsiteX8" fmla="*/ 381857 w 381857"/>
                  <a:gd name="connsiteY8" fmla="*/ 561118 h 628078"/>
                  <a:gd name="connsiteX9" fmla="*/ 381857 w 381857"/>
                  <a:gd name="connsiteY9" fmla="*/ 0 h 628078"/>
                  <a:gd name="connsiteX10" fmla="*/ 264985 w 381857"/>
                  <a:gd name="connsiteY10" fmla="*/ 27813 h 628078"/>
                  <a:gd name="connsiteX11" fmla="*/ 264985 w 381857"/>
                  <a:gd name="connsiteY11" fmla="*/ 224695 h 628078"/>
                  <a:gd name="connsiteX12" fmla="*/ 189929 w 381857"/>
                  <a:gd name="connsiteY12" fmla="*/ 287941 h 628078"/>
                  <a:gd name="connsiteX13" fmla="*/ 210693 w 381857"/>
                  <a:gd name="connsiteY13" fmla="*/ 285369 h 628078"/>
                  <a:gd name="connsiteX14" fmla="*/ 265081 w 381857"/>
                  <a:gd name="connsiteY14" fmla="*/ 306991 h 628078"/>
                  <a:gd name="connsiteX15" fmla="*/ 265081 w 381857"/>
                  <a:gd name="connsiteY15" fmla="*/ 469773 h 628078"/>
                  <a:gd name="connsiteX16" fmla="*/ 187642 w 381857"/>
                  <a:gd name="connsiteY16" fmla="*/ 524732 h 628078"/>
                  <a:gd name="connsiteX17" fmla="*/ 145828 w 381857"/>
                  <a:gd name="connsiteY17" fmla="*/ 517779 h 628078"/>
                  <a:gd name="connsiteX18" fmla="*/ 116872 w 381857"/>
                  <a:gd name="connsiteY18" fmla="*/ 420529 h 628078"/>
                  <a:gd name="connsiteX19" fmla="*/ 189929 w 381857"/>
                  <a:gd name="connsiteY19" fmla="*/ 287846 h 62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857" h="628078">
                    <a:moveTo>
                      <a:pt x="265081" y="224885"/>
                    </a:moveTo>
                    <a:cubicBezTo>
                      <a:pt x="234505" y="202502"/>
                      <a:pt x="195453" y="194977"/>
                      <a:pt x="156305" y="204311"/>
                    </a:cubicBezTo>
                    <a:cubicBezTo>
                      <a:pt x="58483" y="227648"/>
                      <a:pt x="0" y="317754"/>
                      <a:pt x="0" y="445294"/>
                    </a:cubicBezTo>
                    <a:cubicBezTo>
                      <a:pt x="0" y="521970"/>
                      <a:pt x="19240" y="577691"/>
                      <a:pt x="55531" y="606457"/>
                    </a:cubicBezTo>
                    <a:cubicBezTo>
                      <a:pt x="73723" y="620840"/>
                      <a:pt x="96012" y="628079"/>
                      <a:pt x="121158" y="628079"/>
                    </a:cubicBezTo>
                    <a:cubicBezTo>
                      <a:pt x="132302" y="628079"/>
                      <a:pt x="144113" y="626650"/>
                      <a:pt x="156305" y="623697"/>
                    </a:cubicBezTo>
                    <a:cubicBezTo>
                      <a:pt x="200311" y="613220"/>
                      <a:pt x="238411" y="588074"/>
                      <a:pt x="272510" y="547021"/>
                    </a:cubicBezTo>
                    <a:lnTo>
                      <a:pt x="278225" y="585788"/>
                    </a:lnTo>
                    <a:lnTo>
                      <a:pt x="381857" y="561118"/>
                    </a:lnTo>
                    <a:lnTo>
                      <a:pt x="381857" y="0"/>
                    </a:lnTo>
                    <a:lnTo>
                      <a:pt x="264985" y="27813"/>
                    </a:lnTo>
                    <a:lnTo>
                      <a:pt x="264985" y="224695"/>
                    </a:lnTo>
                    <a:close/>
                    <a:moveTo>
                      <a:pt x="189929" y="287941"/>
                    </a:moveTo>
                    <a:cubicBezTo>
                      <a:pt x="197072" y="286226"/>
                      <a:pt x="204025" y="285369"/>
                      <a:pt x="210693" y="285369"/>
                    </a:cubicBezTo>
                    <a:cubicBezTo>
                      <a:pt x="230219" y="285369"/>
                      <a:pt x="248126" y="292513"/>
                      <a:pt x="265081" y="306991"/>
                    </a:cubicBezTo>
                    <a:lnTo>
                      <a:pt x="265081" y="469773"/>
                    </a:lnTo>
                    <a:cubicBezTo>
                      <a:pt x="242221" y="500444"/>
                      <a:pt x="218218" y="517398"/>
                      <a:pt x="187642" y="524732"/>
                    </a:cubicBezTo>
                    <a:cubicBezTo>
                      <a:pt x="170783" y="528733"/>
                      <a:pt x="156686" y="526447"/>
                      <a:pt x="145828" y="517779"/>
                    </a:cubicBezTo>
                    <a:cubicBezTo>
                      <a:pt x="126873" y="502825"/>
                      <a:pt x="116872" y="469202"/>
                      <a:pt x="116872" y="420529"/>
                    </a:cubicBezTo>
                    <a:cubicBezTo>
                      <a:pt x="116872" y="344043"/>
                      <a:pt x="141446" y="299466"/>
                      <a:pt x="189929" y="2878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EA78096-6B9D-D6AA-4D18-DF58D88D9AAA}"/>
                  </a:ext>
                </a:extLst>
              </p:cNvPr>
              <p:cNvSpPr/>
              <p:nvPr/>
            </p:nvSpPr>
            <p:spPr>
              <a:xfrm>
                <a:off x="3662615" y="4983885"/>
                <a:ext cx="226218" cy="587597"/>
              </a:xfrm>
              <a:custGeom>
                <a:avLst/>
                <a:gdLst>
                  <a:gd name="connsiteX0" fmla="*/ 112967 w 226218"/>
                  <a:gd name="connsiteY0" fmla="*/ 26003 h 587597"/>
                  <a:gd name="connsiteX1" fmla="*/ 109252 w 226218"/>
                  <a:gd name="connsiteY1" fmla="*/ 26860 h 587597"/>
                  <a:gd name="connsiteX2" fmla="*/ 109252 w 226218"/>
                  <a:gd name="connsiteY2" fmla="*/ 426434 h 587597"/>
                  <a:gd name="connsiteX3" fmla="*/ 68390 w 226218"/>
                  <a:gd name="connsiteY3" fmla="*/ 489871 h 587597"/>
                  <a:gd name="connsiteX4" fmla="*/ 29051 w 226218"/>
                  <a:gd name="connsiteY4" fmla="*/ 492061 h 587597"/>
                  <a:gd name="connsiteX5" fmla="*/ 25051 w 226218"/>
                  <a:gd name="connsiteY5" fmla="*/ 491681 h 587597"/>
                  <a:gd name="connsiteX6" fmla="*/ 0 w 226218"/>
                  <a:gd name="connsiteY6" fmla="*/ 585026 h 587597"/>
                  <a:gd name="connsiteX7" fmla="*/ 5429 w 226218"/>
                  <a:gd name="connsiteY7" fmla="*/ 585692 h 587597"/>
                  <a:gd name="connsiteX8" fmla="*/ 35338 w 226218"/>
                  <a:gd name="connsiteY8" fmla="*/ 587597 h 587597"/>
                  <a:gd name="connsiteX9" fmla="*/ 86011 w 226218"/>
                  <a:gd name="connsiteY9" fmla="*/ 581787 h 587597"/>
                  <a:gd name="connsiteX10" fmla="*/ 226219 w 226218"/>
                  <a:gd name="connsiteY10" fmla="*/ 395859 h 587597"/>
                  <a:gd name="connsiteX11" fmla="*/ 226219 w 226218"/>
                  <a:gd name="connsiteY11" fmla="*/ 0 h 587597"/>
                  <a:gd name="connsiteX12" fmla="*/ 220409 w 226218"/>
                  <a:gd name="connsiteY12" fmla="*/ 1333 h 587597"/>
                  <a:gd name="connsiteX13" fmla="*/ 113062 w 226218"/>
                  <a:gd name="connsiteY13" fmla="*/ 26098 h 58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6218" h="587597">
                    <a:moveTo>
                      <a:pt x="112967" y="26003"/>
                    </a:moveTo>
                    <a:lnTo>
                      <a:pt x="109252" y="26860"/>
                    </a:lnTo>
                    <a:lnTo>
                      <a:pt x="109252" y="426434"/>
                    </a:lnTo>
                    <a:cubicBezTo>
                      <a:pt x="109252" y="464725"/>
                      <a:pt x="97441" y="483108"/>
                      <a:pt x="68390" y="489871"/>
                    </a:cubicBezTo>
                    <a:cubicBezTo>
                      <a:pt x="56293" y="492728"/>
                      <a:pt x="43053" y="493395"/>
                      <a:pt x="29051" y="492061"/>
                    </a:cubicBezTo>
                    <a:lnTo>
                      <a:pt x="25051" y="491681"/>
                    </a:lnTo>
                    <a:lnTo>
                      <a:pt x="0" y="585026"/>
                    </a:lnTo>
                    <a:lnTo>
                      <a:pt x="5429" y="585692"/>
                    </a:lnTo>
                    <a:cubicBezTo>
                      <a:pt x="15526" y="586931"/>
                      <a:pt x="25527" y="587597"/>
                      <a:pt x="35338" y="587597"/>
                    </a:cubicBezTo>
                    <a:cubicBezTo>
                      <a:pt x="52483" y="587597"/>
                      <a:pt x="69247" y="585692"/>
                      <a:pt x="86011" y="581787"/>
                    </a:cubicBezTo>
                    <a:cubicBezTo>
                      <a:pt x="179070" y="560070"/>
                      <a:pt x="226219" y="497491"/>
                      <a:pt x="226219" y="395859"/>
                    </a:cubicBezTo>
                    <a:lnTo>
                      <a:pt x="226219" y="0"/>
                    </a:lnTo>
                    <a:lnTo>
                      <a:pt x="220409" y="1333"/>
                    </a:lnTo>
                    <a:cubicBezTo>
                      <a:pt x="184595" y="9525"/>
                      <a:pt x="148876" y="17812"/>
                      <a:pt x="113062" y="2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A6A042F-7103-01A5-5011-FC21A9BBEC34}"/>
                  </a:ext>
                </a:extLst>
              </p:cNvPr>
              <p:cNvSpPr/>
              <p:nvPr/>
            </p:nvSpPr>
            <p:spPr>
              <a:xfrm>
                <a:off x="3771867" y="4822437"/>
                <a:ext cx="116871" cy="129444"/>
              </a:xfrm>
              <a:custGeom>
                <a:avLst/>
                <a:gdLst>
                  <a:gd name="connsiteX0" fmla="*/ 3715 w 116871"/>
                  <a:gd name="connsiteY0" fmla="*/ 26098 h 129444"/>
                  <a:gd name="connsiteX1" fmla="*/ 0 w 116871"/>
                  <a:gd name="connsiteY1" fmla="*/ 26956 h 129444"/>
                  <a:gd name="connsiteX2" fmla="*/ 0 w 116871"/>
                  <a:gd name="connsiteY2" fmla="*/ 129445 h 129444"/>
                  <a:gd name="connsiteX3" fmla="*/ 5810 w 116871"/>
                  <a:gd name="connsiteY3" fmla="*/ 128111 h 129444"/>
                  <a:gd name="connsiteX4" fmla="*/ 113157 w 116871"/>
                  <a:gd name="connsiteY4" fmla="*/ 103346 h 129444"/>
                  <a:gd name="connsiteX5" fmla="*/ 116872 w 116871"/>
                  <a:gd name="connsiteY5" fmla="*/ 102489 h 129444"/>
                  <a:gd name="connsiteX6" fmla="*/ 116872 w 116871"/>
                  <a:gd name="connsiteY6" fmla="*/ 0 h 129444"/>
                  <a:gd name="connsiteX7" fmla="*/ 111062 w 116871"/>
                  <a:gd name="connsiteY7" fmla="*/ 1333 h 129444"/>
                  <a:gd name="connsiteX8" fmla="*/ 3715 w 116871"/>
                  <a:gd name="connsiteY8" fmla="*/ 26098 h 12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71" h="129444">
                    <a:moveTo>
                      <a:pt x="3715" y="26098"/>
                    </a:moveTo>
                    <a:lnTo>
                      <a:pt x="0" y="26956"/>
                    </a:lnTo>
                    <a:lnTo>
                      <a:pt x="0" y="129445"/>
                    </a:lnTo>
                    <a:lnTo>
                      <a:pt x="5810" y="128111"/>
                    </a:lnTo>
                    <a:cubicBezTo>
                      <a:pt x="41624" y="119824"/>
                      <a:pt x="77343" y="111538"/>
                      <a:pt x="113157" y="103346"/>
                    </a:cubicBezTo>
                    <a:lnTo>
                      <a:pt x="116872" y="102489"/>
                    </a:lnTo>
                    <a:lnTo>
                      <a:pt x="116872" y="0"/>
                    </a:lnTo>
                    <a:lnTo>
                      <a:pt x="111062" y="1333"/>
                    </a:lnTo>
                    <a:cubicBezTo>
                      <a:pt x="75248" y="9525"/>
                      <a:pt x="39529" y="17812"/>
                      <a:pt x="3715" y="260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4C3F5D8-D524-2B6D-E011-E0C7B1D876BA}"/>
                  </a:ext>
                </a:extLst>
              </p:cNvPr>
              <p:cNvSpPr/>
              <p:nvPr/>
            </p:nvSpPr>
            <p:spPr>
              <a:xfrm>
                <a:off x="3952271" y="4904625"/>
                <a:ext cx="403098" cy="430161"/>
              </a:xfrm>
              <a:custGeom>
                <a:avLst/>
                <a:gdLst>
                  <a:gd name="connsiteX0" fmla="*/ 346234 w 403098"/>
                  <a:gd name="connsiteY0" fmla="*/ 31921 h 430161"/>
                  <a:gd name="connsiteX1" fmla="*/ 201644 w 403098"/>
                  <a:gd name="connsiteY1" fmla="*/ 5251 h 430161"/>
                  <a:gd name="connsiteX2" fmla="*/ 0 w 403098"/>
                  <a:gd name="connsiteY2" fmla="*/ 254711 h 430161"/>
                  <a:gd name="connsiteX3" fmla="*/ 56864 w 403098"/>
                  <a:gd name="connsiteY3" fmla="*/ 399491 h 430161"/>
                  <a:gd name="connsiteX4" fmla="*/ 151924 w 403098"/>
                  <a:gd name="connsiteY4" fmla="*/ 430162 h 430161"/>
                  <a:gd name="connsiteX5" fmla="*/ 203645 w 403098"/>
                  <a:gd name="connsiteY5" fmla="*/ 424256 h 430161"/>
                  <a:gd name="connsiteX6" fmla="*/ 403098 w 403098"/>
                  <a:gd name="connsiteY6" fmla="*/ 169272 h 430161"/>
                  <a:gd name="connsiteX7" fmla="*/ 346138 w 403098"/>
                  <a:gd name="connsiteY7" fmla="*/ 32016 h 430161"/>
                  <a:gd name="connsiteX8" fmla="*/ 285560 w 403098"/>
                  <a:gd name="connsiteY8" fmla="*/ 192608 h 430161"/>
                  <a:gd name="connsiteX9" fmla="*/ 201644 w 403098"/>
                  <a:gd name="connsiteY9" fmla="*/ 334626 h 430161"/>
                  <a:gd name="connsiteX10" fmla="*/ 148685 w 403098"/>
                  <a:gd name="connsiteY10" fmla="*/ 324910 h 430161"/>
                  <a:gd name="connsiteX11" fmla="*/ 117634 w 403098"/>
                  <a:gd name="connsiteY11" fmla="*/ 231279 h 430161"/>
                  <a:gd name="connsiteX12" fmla="*/ 203645 w 403098"/>
                  <a:gd name="connsiteY12" fmla="*/ 95739 h 430161"/>
                  <a:gd name="connsiteX13" fmla="*/ 219456 w 403098"/>
                  <a:gd name="connsiteY13" fmla="*/ 93929 h 430161"/>
                  <a:gd name="connsiteX14" fmla="*/ 254699 w 403098"/>
                  <a:gd name="connsiteY14" fmla="*/ 105931 h 430161"/>
                  <a:gd name="connsiteX15" fmla="*/ 285464 w 403098"/>
                  <a:gd name="connsiteY15" fmla="*/ 192703 h 43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3098" h="430161">
                    <a:moveTo>
                      <a:pt x="346234" y="31921"/>
                    </a:moveTo>
                    <a:cubicBezTo>
                      <a:pt x="309563" y="2394"/>
                      <a:pt x="258223" y="-7036"/>
                      <a:pt x="201644" y="5251"/>
                    </a:cubicBezTo>
                    <a:cubicBezTo>
                      <a:pt x="82963" y="31064"/>
                      <a:pt x="0" y="133648"/>
                      <a:pt x="0" y="254711"/>
                    </a:cubicBezTo>
                    <a:cubicBezTo>
                      <a:pt x="0" y="319386"/>
                      <a:pt x="19717" y="369487"/>
                      <a:pt x="56864" y="399491"/>
                    </a:cubicBezTo>
                    <a:cubicBezTo>
                      <a:pt x="82105" y="419875"/>
                      <a:pt x="114395" y="430162"/>
                      <a:pt x="151924" y="430162"/>
                    </a:cubicBezTo>
                    <a:cubicBezTo>
                      <a:pt x="168212" y="430162"/>
                      <a:pt x="185547" y="428161"/>
                      <a:pt x="203645" y="424256"/>
                    </a:cubicBezTo>
                    <a:cubicBezTo>
                      <a:pt x="324803" y="397967"/>
                      <a:pt x="403098" y="297859"/>
                      <a:pt x="403098" y="169272"/>
                    </a:cubicBezTo>
                    <a:cubicBezTo>
                      <a:pt x="403098" y="109455"/>
                      <a:pt x="383381" y="62020"/>
                      <a:pt x="346138" y="32016"/>
                    </a:cubicBezTo>
                    <a:close/>
                    <a:moveTo>
                      <a:pt x="285560" y="192608"/>
                    </a:moveTo>
                    <a:cubicBezTo>
                      <a:pt x="285560" y="268903"/>
                      <a:pt x="253460" y="323291"/>
                      <a:pt x="201644" y="334626"/>
                    </a:cubicBezTo>
                    <a:cubicBezTo>
                      <a:pt x="180213" y="339293"/>
                      <a:pt x="162496" y="335959"/>
                      <a:pt x="148685" y="324910"/>
                    </a:cubicBezTo>
                    <a:cubicBezTo>
                      <a:pt x="128397" y="308527"/>
                      <a:pt x="117634" y="276142"/>
                      <a:pt x="117634" y="231279"/>
                    </a:cubicBezTo>
                    <a:cubicBezTo>
                      <a:pt x="117634" y="161366"/>
                      <a:pt x="152210" y="106883"/>
                      <a:pt x="203645" y="95739"/>
                    </a:cubicBezTo>
                    <a:cubicBezTo>
                      <a:pt x="209074" y="94596"/>
                      <a:pt x="214408" y="93929"/>
                      <a:pt x="219456" y="93929"/>
                    </a:cubicBezTo>
                    <a:cubicBezTo>
                      <a:pt x="232791" y="93929"/>
                      <a:pt x="244793" y="97929"/>
                      <a:pt x="254699" y="105931"/>
                    </a:cubicBezTo>
                    <a:cubicBezTo>
                      <a:pt x="274511" y="121933"/>
                      <a:pt x="285464" y="152698"/>
                      <a:pt x="285464" y="1927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2C9CF77-33A1-2FE4-E724-5E5BEBF7FFC2}"/>
                  </a:ext>
                </a:extLst>
              </p:cNvPr>
              <p:cNvSpPr/>
              <p:nvPr/>
            </p:nvSpPr>
            <p:spPr>
              <a:xfrm>
                <a:off x="4419567" y="4680609"/>
                <a:ext cx="381190" cy="584168"/>
              </a:xfrm>
              <a:custGeom>
                <a:avLst/>
                <a:gdLst>
                  <a:gd name="connsiteX0" fmla="*/ 327470 w 381190"/>
                  <a:gd name="connsiteY0" fmla="*/ 152400 h 584168"/>
                  <a:gd name="connsiteX1" fmla="*/ 223647 w 381190"/>
                  <a:gd name="connsiteY1" fmla="*/ 130207 h 584168"/>
                  <a:gd name="connsiteX2" fmla="*/ 116872 w 381190"/>
                  <a:gd name="connsiteY2" fmla="*/ 195453 h 584168"/>
                  <a:gd name="connsiteX3" fmla="*/ 116872 w 381190"/>
                  <a:gd name="connsiteY3" fmla="*/ 0 h 584168"/>
                  <a:gd name="connsiteX4" fmla="*/ 111157 w 381190"/>
                  <a:gd name="connsiteY4" fmla="*/ 1143 h 584168"/>
                  <a:gd name="connsiteX5" fmla="*/ 3810 w 381190"/>
                  <a:gd name="connsiteY5" fmla="*/ 22384 h 584168"/>
                  <a:gd name="connsiteX6" fmla="*/ 0 w 381190"/>
                  <a:gd name="connsiteY6" fmla="*/ 23146 h 584168"/>
                  <a:gd name="connsiteX7" fmla="*/ 0 w 381190"/>
                  <a:gd name="connsiteY7" fmla="*/ 584168 h 584168"/>
                  <a:gd name="connsiteX8" fmla="*/ 5715 w 381190"/>
                  <a:gd name="connsiteY8" fmla="*/ 583025 h 584168"/>
                  <a:gd name="connsiteX9" fmla="*/ 100584 w 381190"/>
                  <a:gd name="connsiteY9" fmla="*/ 564261 h 584168"/>
                  <a:gd name="connsiteX10" fmla="*/ 103918 w 381190"/>
                  <a:gd name="connsiteY10" fmla="*/ 563594 h 584168"/>
                  <a:gd name="connsiteX11" fmla="*/ 109823 w 381190"/>
                  <a:gd name="connsiteY11" fmla="*/ 521303 h 584168"/>
                  <a:gd name="connsiteX12" fmla="*/ 226886 w 381190"/>
                  <a:gd name="connsiteY12" fmla="*/ 549021 h 584168"/>
                  <a:gd name="connsiteX13" fmla="*/ 381191 w 381190"/>
                  <a:gd name="connsiteY13" fmla="*/ 307943 h 584168"/>
                  <a:gd name="connsiteX14" fmla="*/ 327470 w 381190"/>
                  <a:gd name="connsiteY14" fmla="*/ 152495 h 584168"/>
                  <a:gd name="connsiteX15" fmla="*/ 264319 w 381190"/>
                  <a:gd name="connsiteY15" fmla="*/ 327565 h 584168"/>
                  <a:gd name="connsiteX16" fmla="*/ 191548 w 381190"/>
                  <a:gd name="connsiteY16" fmla="*/ 464058 h 584168"/>
                  <a:gd name="connsiteX17" fmla="*/ 191548 w 381190"/>
                  <a:gd name="connsiteY17" fmla="*/ 464058 h 584168"/>
                  <a:gd name="connsiteX18" fmla="*/ 116872 w 381190"/>
                  <a:gd name="connsiteY18" fmla="*/ 443198 h 584168"/>
                  <a:gd name="connsiteX19" fmla="*/ 116872 w 381190"/>
                  <a:gd name="connsiteY19" fmla="*/ 280511 h 584168"/>
                  <a:gd name="connsiteX20" fmla="*/ 193262 w 381190"/>
                  <a:gd name="connsiteY20" fmla="*/ 227362 h 584168"/>
                  <a:gd name="connsiteX21" fmla="*/ 237744 w 381190"/>
                  <a:gd name="connsiteY21" fmla="*/ 235934 h 584168"/>
                  <a:gd name="connsiteX22" fmla="*/ 264224 w 381190"/>
                  <a:gd name="connsiteY22" fmla="*/ 327565 h 58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1190" h="584168">
                    <a:moveTo>
                      <a:pt x="327470" y="152400"/>
                    </a:moveTo>
                    <a:cubicBezTo>
                      <a:pt x="300895" y="130302"/>
                      <a:pt x="264986" y="122587"/>
                      <a:pt x="223647" y="130207"/>
                    </a:cubicBezTo>
                    <a:cubicBezTo>
                      <a:pt x="185166" y="137255"/>
                      <a:pt x="146876" y="160782"/>
                      <a:pt x="116872" y="195453"/>
                    </a:cubicBezTo>
                    <a:lnTo>
                      <a:pt x="116872" y="0"/>
                    </a:lnTo>
                    <a:lnTo>
                      <a:pt x="111157" y="1143"/>
                    </a:lnTo>
                    <a:cubicBezTo>
                      <a:pt x="75343" y="8096"/>
                      <a:pt x="39529" y="15145"/>
                      <a:pt x="3810" y="22384"/>
                    </a:cubicBezTo>
                    <a:lnTo>
                      <a:pt x="0" y="23146"/>
                    </a:lnTo>
                    <a:lnTo>
                      <a:pt x="0" y="584168"/>
                    </a:lnTo>
                    <a:lnTo>
                      <a:pt x="5715" y="583025"/>
                    </a:lnTo>
                    <a:cubicBezTo>
                      <a:pt x="37338" y="576644"/>
                      <a:pt x="68961" y="570357"/>
                      <a:pt x="100584" y="564261"/>
                    </a:cubicBezTo>
                    <a:lnTo>
                      <a:pt x="103918" y="563594"/>
                    </a:lnTo>
                    <a:lnTo>
                      <a:pt x="109823" y="521303"/>
                    </a:lnTo>
                    <a:cubicBezTo>
                      <a:pt x="144685" y="548545"/>
                      <a:pt x="182118" y="557308"/>
                      <a:pt x="226886" y="549021"/>
                    </a:cubicBezTo>
                    <a:cubicBezTo>
                      <a:pt x="323469" y="531209"/>
                      <a:pt x="381191" y="441103"/>
                      <a:pt x="381191" y="307943"/>
                    </a:cubicBezTo>
                    <a:cubicBezTo>
                      <a:pt x="381191" y="235458"/>
                      <a:pt x="362617" y="181737"/>
                      <a:pt x="327470" y="152495"/>
                    </a:cubicBezTo>
                    <a:close/>
                    <a:moveTo>
                      <a:pt x="264319" y="327565"/>
                    </a:moveTo>
                    <a:cubicBezTo>
                      <a:pt x="264319" y="406813"/>
                      <a:pt x="238506" y="455295"/>
                      <a:pt x="191548" y="464058"/>
                    </a:cubicBezTo>
                    <a:lnTo>
                      <a:pt x="191548" y="464058"/>
                    </a:lnTo>
                    <a:cubicBezTo>
                      <a:pt x="162020" y="469583"/>
                      <a:pt x="140208" y="463582"/>
                      <a:pt x="116872" y="443198"/>
                    </a:cubicBezTo>
                    <a:lnTo>
                      <a:pt x="116872" y="280511"/>
                    </a:lnTo>
                    <a:cubicBezTo>
                      <a:pt x="140589" y="249555"/>
                      <a:pt x="164973" y="232696"/>
                      <a:pt x="193262" y="227362"/>
                    </a:cubicBezTo>
                    <a:cubicBezTo>
                      <a:pt x="211741" y="223838"/>
                      <a:pt x="226695" y="226790"/>
                      <a:pt x="237744" y="235934"/>
                    </a:cubicBezTo>
                    <a:cubicBezTo>
                      <a:pt x="255365" y="250508"/>
                      <a:pt x="264319" y="281368"/>
                      <a:pt x="264224" y="3275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DF37EEC-0F29-6840-C1A5-00C7ADFE0A4B}"/>
                  </a:ext>
                </a:extLst>
              </p:cNvPr>
              <p:cNvSpPr/>
              <p:nvPr/>
            </p:nvSpPr>
            <p:spPr>
              <a:xfrm>
                <a:off x="4864956" y="4642890"/>
                <a:ext cx="118395" cy="376618"/>
              </a:xfrm>
              <a:custGeom>
                <a:avLst/>
                <a:gdLst>
                  <a:gd name="connsiteX0" fmla="*/ 32576 w 118395"/>
                  <a:gd name="connsiteY0" fmla="*/ 375857 h 376618"/>
                  <a:gd name="connsiteX1" fmla="*/ 87344 w 118395"/>
                  <a:gd name="connsiteY1" fmla="*/ 367093 h 376618"/>
                  <a:gd name="connsiteX2" fmla="*/ 90964 w 118395"/>
                  <a:gd name="connsiteY2" fmla="*/ 366522 h 376618"/>
                  <a:gd name="connsiteX3" fmla="*/ 118396 w 118395"/>
                  <a:gd name="connsiteY3" fmla="*/ 104108 h 376618"/>
                  <a:gd name="connsiteX4" fmla="*/ 118396 w 118395"/>
                  <a:gd name="connsiteY4" fmla="*/ 0 h 376618"/>
                  <a:gd name="connsiteX5" fmla="*/ 112871 w 118395"/>
                  <a:gd name="connsiteY5" fmla="*/ 857 h 376618"/>
                  <a:gd name="connsiteX6" fmla="*/ 4001 w 118395"/>
                  <a:gd name="connsiteY6" fmla="*/ 18193 h 376618"/>
                  <a:gd name="connsiteX7" fmla="*/ 0 w 118395"/>
                  <a:gd name="connsiteY7" fmla="*/ 18859 h 376618"/>
                  <a:gd name="connsiteX8" fmla="*/ 0 w 118395"/>
                  <a:gd name="connsiteY8" fmla="*/ 121444 h 376618"/>
                  <a:gd name="connsiteX9" fmla="*/ 27622 w 118395"/>
                  <a:gd name="connsiteY9" fmla="*/ 376618 h 376618"/>
                  <a:gd name="connsiteX10" fmla="*/ 32576 w 118395"/>
                  <a:gd name="connsiteY10" fmla="*/ 375857 h 37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395" h="376618">
                    <a:moveTo>
                      <a:pt x="32576" y="375857"/>
                    </a:moveTo>
                    <a:cubicBezTo>
                      <a:pt x="50863" y="372904"/>
                      <a:pt x="69056" y="370046"/>
                      <a:pt x="87344" y="367093"/>
                    </a:cubicBezTo>
                    <a:lnTo>
                      <a:pt x="90964" y="366522"/>
                    </a:lnTo>
                    <a:lnTo>
                      <a:pt x="118396" y="104108"/>
                    </a:lnTo>
                    <a:lnTo>
                      <a:pt x="118396" y="0"/>
                    </a:lnTo>
                    <a:lnTo>
                      <a:pt x="112871" y="857"/>
                    </a:lnTo>
                    <a:cubicBezTo>
                      <a:pt x="76581" y="6382"/>
                      <a:pt x="40291" y="12192"/>
                      <a:pt x="4001" y="18193"/>
                    </a:cubicBezTo>
                    <a:lnTo>
                      <a:pt x="0" y="18859"/>
                    </a:lnTo>
                    <a:lnTo>
                      <a:pt x="0" y="121444"/>
                    </a:lnTo>
                    <a:lnTo>
                      <a:pt x="27622" y="376618"/>
                    </a:lnTo>
                    <a:lnTo>
                      <a:pt x="32576" y="37585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0B0F169-1008-61E7-9AE1-34040A219120}"/>
                  </a:ext>
                </a:extLst>
              </p:cNvPr>
              <p:cNvSpPr/>
              <p:nvPr/>
            </p:nvSpPr>
            <p:spPr>
              <a:xfrm>
                <a:off x="4865052" y="5058275"/>
                <a:ext cx="118967" cy="124301"/>
              </a:xfrm>
              <a:custGeom>
                <a:avLst/>
                <a:gdLst>
                  <a:gd name="connsiteX0" fmla="*/ 113538 w 118967"/>
                  <a:gd name="connsiteY0" fmla="*/ 857 h 124301"/>
                  <a:gd name="connsiteX1" fmla="*/ 4000 w 118967"/>
                  <a:gd name="connsiteY1" fmla="*/ 18288 h 124301"/>
                  <a:gd name="connsiteX2" fmla="*/ 0 w 118967"/>
                  <a:gd name="connsiteY2" fmla="*/ 18955 h 124301"/>
                  <a:gd name="connsiteX3" fmla="*/ 0 w 118967"/>
                  <a:gd name="connsiteY3" fmla="*/ 124301 h 124301"/>
                  <a:gd name="connsiteX4" fmla="*/ 5524 w 118967"/>
                  <a:gd name="connsiteY4" fmla="*/ 123349 h 124301"/>
                  <a:gd name="connsiteX5" fmla="*/ 114967 w 118967"/>
                  <a:gd name="connsiteY5" fmla="*/ 105918 h 124301"/>
                  <a:gd name="connsiteX6" fmla="*/ 118967 w 118967"/>
                  <a:gd name="connsiteY6" fmla="*/ 105251 h 124301"/>
                  <a:gd name="connsiteX7" fmla="*/ 118967 w 118967"/>
                  <a:gd name="connsiteY7" fmla="*/ 0 h 124301"/>
                  <a:gd name="connsiteX8" fmla="*/ 113443 w 118967"/>
                  <a:gd name="connsiteY8" fmla="*/ 857 h 12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67" h="124301">
                    <a:moveTo>
                      <a:pt x="113538" y="857"/>
                    </a:moveTo>
                    <a:cubicBezTo>
                      <a:pt x="77057" y="6477"/>
                      <a:pt x="40481" y="12287"/>
                      <a:pt x="4000" y="18288"/>
                    </a:cubicBezTo>
                    <a:lnTo>
                      <a:pt x="0" y="18955"/>
                    </a:lnTo>
                    <a:lnTo>
                      <a:pt x="0" y="124301"/>
                    </a:lnTo>
                    <a:lnTo>
                      <a:pt x="5524" y="123349"/>
                    </a:lnTo>
                    <a:cubicBezTo>
                      <a:pt x="42005" y="117348"/>
                      <a:pt x="78486" y="111538"/>
                      <a:pt x="114967" y="105918"/>
                    </a:cubicBezTo>
                    <a:lnTo>
                      <a:pt x="118967" y="105251"/>
                    </a:lnTo>
                    <a:lnTo>
                      <a:pt x="118967" y="0"/>
                    </a:lnTo>
                    <a:lnTo>
                      <a:pt x="113443" y="85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CE7D24E-EC41-8F43-F939-03738A1D4F1F}"/>
                  </a:ext>
                </a:extLst>
              </p:cNvPr>
              <p:cNvSpPr/>
              <p:nvPr/>
            </p:nvSpPr>
            <p:spPr>
              <a:xfrm>
                <a:off x="5301546" y="4831013"/>
                <a:ext cx="307662" cy="64575"/>
              </a:xfrm>
              <a:custGeom>
                <a:avLst/>
                <a:gdLst>
                  <a:gd name="connsiteX0" fmla="*/ 286930 w 307662"/>
                  <a:gd name="connsiteY0" fmla="*/ 187 h 64575"/>
                  <a:gd name="connsiteX1" fmla="*/ 16991 w 307662"/>
                  <a:gd name="connsiteY1" fmla="*/ 26380 h 64575"/>
                  <a:gd name="connsiteX2" fmla="*/ 132 w 307662"/>
                  <a:gd name="connsiteY2" fmla="*/ 47621 h 64575"/>
                  <a:gd name="connsiteX3" fmla="*/ 19182 w 307662"/>
                  <a:gd name="connsiteY3" fmla="*/ 64576 h 64575"/>
                  <a:gd name="connsiteX4" fmla="*/ 21373 w 307662"/>
                  <a:gd name="connsiteY4" fmla="*/ 64480 h 64575"/>
                  <a:gd name="connsiteX5" fmla="*/ 289978 w 307662"/>
                  <a:gd name="connsiteY5" fmla="*/ 38382 h 64575"/>
                  <a:gd name="connsiteX6" fmla="*/ 307599 w 307662"/>
                  <a:gd name="connsiteY6" fmla="*/ 17713 h 64575"/>
                  <a:gd name="connsiteX7" fmla="*/ 287025 w 307662"/>
                  <a:gd name="connsiteY7" fmla="*/ 91 h 6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662" h="64575">
                    <a:moveTo>
                      <a:pt x="286930" y="187"/>
                    </a:moveTo>
                    <a:cubicBezTo>
                      <a:pt x="199204" y="7045"/>
                      <a:pt x="108336" y="15903"/>
                      <a:pt x="16991" y="26380"/>
                    </a:cubicBezTo>
                    <a:cubicBezTo>
                      <a:pt x="6514" y="27619"/>
                      <a:pt x="-1106" y="37048"/>
                      <a:pt x="132" y="47621"/>
                    </a:cubicBezTo>
                    <a:cubicBezTo>
                      <a:pt x="1275" y="57432"/>
                      <a:pt x="9562" y="64576"/>
                      <a:pt x="19182" y="64576"/>
                    </a:cubicBezTo>
                    <a:cubicBezTo>
                      <a:pt x="19944" y="64576"/>
                      <a:pt x="20611" y="64576"/>
                      <a:pt x="21373" y="64480"/>
                    </a:cubicBezTo>
                    <a:cubicBezTo>
                      <a:pt x="112336" y="54098"/>
                      <a:pt x="202633" y="45335"/>
                      <a:pt x="289978" y="38382"/>
                    </a:cubicBezTo>
                    <a:cubicBezTo>
                      <a:pt x="300551" y="37525"/>
                      <a:pt x="308456" y="28285"/>
                      <a:pt x="307599" y="17713"/>
                    </a:cubicBezTo>
                    <a:cubicBezTo>
                      <a:pt x="306741" y="7140"/>
                      <a:pt x="297502" y="-956"/>
                      <a:pt x="287025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B18276C-5469-F4BC-3DA9-70A7BCF0C2FF}"/>
                  </a:ext>
                </a:extLst>
              </p:cNvPr>
              <p:cNvSpPr/>
              <p:nvPr/>
            </p:nvSpPr>
            <p:spPr>
              <a:xfrm>
                <a:off x="5301534" y="4567701"/>
                <a:ext cx="265493" cy="205586"/>
              </a:xfrm>
              <a:custGeom>
                <a:avLst/>
                <a:gdLst>
                  <a:gd name="connsiteX0" fmla="*/ 19194 w 265493"/>
                  <a:gd name="connsiteY0" fmla="*/ 205586 h 205586"/>
                  <a:gd name="connsiteX1" fmla="*/ 30719 w 265493"/>
                  <a:gd name="connsiteY1" fmla="*/ 201776 h 205586"/>
                  <a:gd name="connsiteX2" fmla="*/ 257509 w 265493"/>
                  <a:gd name="connsiteY2" fmla="*/ 34708 h 205586"/>
                  <a:gd name="connsiteX3" fmla="*/ 261891 w 265493"/>
                  <a:gd name="connsiteY3" fmla="*/ 7942 h 205586"/>
                  <a:gd name="connsiteX4" fmla="*/ 235126 w 265493"/>
                  <a:gd name="connsiteY4" fmla="*/ 3561 h 205586"/>
                  <a:gd name="connsiteX5" fmla="*/ 7669 w 265493"/>
                  <a:gd name="connsiteY5" fmla="*/ 171106 h 205586"/>
                  <a:gd name="connsiteX6" fmla="*/ 3859 w 265493"/>
                  <a:gd name="connsiteY6" fmla="*/ 197966 h 205586"/>
                  <a:gd name="connsiteX7" fmla="*/ 19194 w 265493"/>
                  <a:gd name="connsiteY7" fmla="*/ 205586 h 205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493" h="205586">
                    <a:moveTo>
                      <a:pt x="19194" y="205586"/>
                    </a:moveTo>
                    <a:cubicBezTo>
                      <a:pt x="23194" y="205586"/>
                      <a:pt x="27290" y="204348"/>
                      <a:pt x="30719" y="201776"/>
                    </a:cubicBezTo>
                    <a:cubicBezTo>
                      <a:pt x="107205" y="144245"/>
                      <a:pt x="183595" y="88048"/>
                      <a:pt x="257509" y="34708"/>
                    </a:cubicBezTo>
                    <a:cubicBezTo>
                      <a:pt x="266082" y="28516"/>
                      <a:pt x="268082" y="16515"/>
                      <a:pt x="261891" y="7942"/>
                    </a:cubicBezTo>
                    <a:cubicBezTo>
                      <a:pt x="255700" y="-630"/>
                      <a:pt x="243698" y="-2535"/>
                      <a:pt x="235126" y="3561"/>
                    </a:cubicBezTo>
                    <a:cubicBezTo>
                      <a:pt x="160926" y="57091"/>
                      <a:pt x="84440" y="113479"/>
                      <a:pt x="7669" y="171106"/>
                    </a:cubicBezTo>
                    <a:cubicBezTo>
                      <a:pt x="-809" y="177487"/>
                      <a:pt x="-2523" y="189489"/>
                      <a:pt x="3859" y="197966"/>
                    </a:cubicBezTo>
                    <a:cubicBezTo>
                      <a:pt x="7669" y="203014"/>
                      <a:pt x="13384" y="205586"/>
                      <a:pt x="19194" y="2055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2C38E65-5EFD-4B37-9977-84ABC5CB10F9}"/>
                  </a:ext>
                </a:extLst>
              </p:cNvPr>
              <p:cNvSpPr/>
              <p:nvPr/>
            </p:nvSpPr>
            <p:spPr>
              <a:xfrm>
                <a:off x="5301520" y="4979495"/>
                <a:ext cx="265347" cy="160314"/>
              </a:xfrm>
              <a:custGeom>
                <a:avLst/>
                <a:gdLst>
                  <a:gd name="connsiteX0" fmla="*/ 255618 w 265347"/>
                  <a:gd name="connsiteY0" fmla="*/ 124406 h 160314"/>
                  <a:gd name="connsiteX1" fmla="*/ 28066 w 265347"/>
                  <a:gd name="connsiteY1" fmla="*/ 2200 h 160314"/>
                  <a:gd name="connsiteX2" fmla="*/ 2158 w 265347"/>
                  <a:gd name="connsiteY2" fmla="*/ 10296 h 160314"/>
                  <a:gd name="connsiteX3" fmla="*/ 10254 w 265347"/>
                  <a:gd name="connsiteY3" fmla="*/ 36204 h 160314"/>
                  <a:gd name="connsiteX4" fmla="*/ 236949 w 265347"/>
                  <a:gd name="connsiteY4" fmla="*/ 157934 h 160314"/>
                  <a:gd name="connsiteX5" fmla="*/ 246188 w 265347"/>
                  <a:gd name="connsiteY5" fmla="*/ 160315 h 160314"/>
                  <a:gd name="connsiteX6" fmla="*/ 262952 w 265347"/>
                  <a:gd name="connsiteY6" fmla="*/ 150409 h 160314"/>
                  <a:gd name="connsiteX7" fmla="*/ 255428 w 265347"/>
                  <a:gd name="connsiteY7" fmla="*/ 124310 h 16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347" h="160314">
                    <a:moveTo>
                      <a:pt x="255618" y="124406"/>
                    </a:moveTo>
                    <a:cubicBezTo>
                      <a:pt x="181609" y="83543"/>
                      <a:pt x="105028" y="42395"/>
                      <a:pt x="28066" y="2200"/>
                    </a:cubicBezTo>
                    <a:cubicBezTo>
                      <a:pt x="18636" y="-2753"/>
                      <a:pt x="7111" y="962"/>
                      <a:pt x="2158" y="10296"/>
                    </a:cubicBezTo>
                    <a:cubicBezTo>
                      <a:pt x="-2700" y="19726"/>
                      <a:pt x="919" y="31251"/>
                      <a:pt x="10254" y="36204"/>
                    </a:cubicBezTo>
                    <a:cubicBezTo>
                      <a:pt x="86930" y="76304"/>
                      <a:pt x="163226" y="117262"/>
                      <a:pt x="236949" y="157934"/>
                    </a:cubicBezTo>
                    <a:cubicBezTo>
                      <a:pt x="239902" y="159553"/>
                      <a:pt x="243045" y="160315"/>
                      <a:pt x="246188" y="160315"/>
                    </a:cubicBezTo>
                    <a:cubicBezTo>
                      <a:pt x="252951" y="160315"/>
                      <a:pt x="259523" y="156695"/>
                      <a:pt x="262952" y="150409"/>
                    </a:cubicBezTo>
                    <a:cubicBezTo>
                      <a:pt x="268096" y="141170"/>
                      <a:pt x="264667" y="129454"/>
                      <a:pt x="255428" y="124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B30B840-0361-8A0E-4E93-A42DCAF1DB79}"/>
                  </a:ext>
                </a:extLst>
              </p:cNvPr>
              <p:cNvSpPr/>
              <p:nvPr/>
            </p:nvSpPr>
            <p:spPr>
              <a:xfrm>
                <a:off x="1073085" y="5637852"/>
                <a:ext cx="307567" cy="64598"/>
              </a:xfrm>
              <a:custGeom>
                <a:avLst/>
                <a:gdLst>
                  <a:gd name="connsiteX0" fmla="*/ 307531 w 307567"/>
                  <a:gd name="connsiteY0" fmla="*/ 16974 h 64598"/>
                  <a:gd name="connsiteX1" fmla="*/ 286290 w 307567"/>
                  <a:gd name="connsiteY1" fmla="*/ 115 h 64598"/>
                  <a:gd name="connsiteX2" fmla="*/ 17685 w 307567"/>
                  <a:gd name="connsiteY2" fmla="*/ 26213 h 64598"/>
                  <a:gd name="connsiteX3" fmla="*/ 64 w 307567"/>
                  <a:gd name="connsiteY3" fmla="*/ 46882 h 64598"/>
                  <a:gd name="connsiteX4" fmla="*/ 19114 w 307567"/>
                  <a:gd name="connsiteY4" fmla="*/ 64599 h 64598"/>
                  <a:gd name="connsiteX5" fmla="*/ 20638 w 307567"/>
                  <a:gd name="connsiteY5" fmla="*/ 64599 h 64598"/>
                  <a:gd name="connsiteX6" fmla="*/ 290576 w 307567"/>
                  <a:gd name="connsiteY6" fmla="*/ 38405 h 64598"/>
                  <a:gd name="connsiteX7" fmla="*/ 307435 w 307567"/>
                  <a:gd name="connsiteY7" fmla="*/ 17164 h 6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67" h="64598">
                    <a:moveTo>
                      <a:pt x="307531" y="16974"/>
                    </a:moveTo>
                    <a:cubicBezTo>
                      <a:pt x="306292" y="6496"/>
                      <a:pt x="296863" y="-1028"/>
                      <a:pt x="286290" y="115"/>
                    </a:cubicBezTo>
                    <a:cubicBezTo>
                      <a:pt x="195421" y="10497"/>
                      <a:pt x="105029" y="19260"/>
                      <a:pt x="17685" y="26213"/>
                    </a:cubicBezTo>
                    <a:cubicBezTo>
                      <a:pt x="7112" y="27071"/>
                      <a:pt x="-794" y="36310"/>
                      <a:pt x="64" y="46882"/>
                    </a:cubicBezTo>
                    <a:cubicBezTo>
                      <a:pt x="826" y="56884"/>
                      <a:pt x="9208" y="64599"/>
                      <a:pt x="19114" y="64599"/>
                    </a:cubicBezTo>
                    <a:cubicBezTo>
                      <a:pt x="19590" y="64599"/>
                      <a:pt x="20161" y="64599"/>
                      <a:pt x="20638" y="64599"/>
                    </a:cubicBezTo>
                    <a:cubicBezTo>
                      <a:pt x="108363" y="57741"/>
                      <a:pt x="199231" y="48883"/>
                      <a:pt x="290576" y="38405"/>
                    </a:cubicBezTo>
                    <a:cubicBezTo>
                      <a:pt x="301054" y="37167"/>
                      <a:pt x="308674" y="27737"/>
                      <a:pt x="307435" y="17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40A330-AFCA-EC25-C643-6999BEFBACF9}"/>
                  </a:ext>
                </a:extLst>
              </p:cNvPr>
              <p:cNvSpPr/>
              <p:nvPr/>
            </p:nvSpPr>
            <p:spPr>
              <a:xfrm>
                <a:off x="1115267" y="5760029"/>
                <a:ext cx="265493" cy="205693"/>
              </a:xfrm>
              <a:custGeom>
                <a:avLst/>
                <a:gdLst>
                  <a:gd name="connsiteX0" fmla="*/ 261635 w 265493"/>
                  <a:gd name="connsiteY0" fmla="*/ 7669 h 205693"/>
                  <a:gd name="connsiteX1" fmla="*/ 234774 w 265493"/>
                  <a:gd name="connsiteY1" fmla="*/ 3859 h 205693"/>
                  <a:gd name="connsiteX2" fmla="*/ 7984 w 265493"/>
                  <a:gd name="connsiteY2" fmla="*/ 170927 h 205693"/>
                  <a:gd name="connsiteX3" fmla="*/ 3602 w 265493"/>
                  <a:gd name="connsiteY3" fmla="*/ 197692 h 205693"/>
                  <a:gd name="connsiteX4" fmla="*/ 19128 w 265493"/>
                  <a:gd name="connsiteY4" fmla="*/ 205693 h 205693"/>
                  <a:gd name="connsiteX5" fmla="*/ 30368 w 265493"/>
                  <a:gd name="connsiteY5" fmla="*/ 202074 h 205693"/>
                  <a:gd name="connsiteX6" fmla="*/ 257825 w 265493"/>
                  <a:gd name="connsiteY6" fmla="*/ 34529 h 205693"/>
                  <a:gd name="connsiteX7" fmla="*/ 261635 w 265493"/>
                  <a:gd name="connsiteY7" fmla="*/ 7669 h 20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493" h="205693">
                    <a:moveTo>
                      <a:pt x="261635" y="7669"/>
                    </a:moveTo>
                    <a:cubicBezTo>
                      <a:pt x="255253" y="-809"/>
                      <a:pt x="243251" y="-2523"/>
                      <a:pt x="234774" y="3859"/>
                    </a:cubicBezTo>
                    <a:cubicBezTo>
                      <a:pt x="158193" y="61390"/>
                      <a:pt x="81898" y="117587"/>
                      <a:pt x="7984" y="170927"/>
                    </a:cubicBezTo>
                    <a:cubicBezTo>
                      <a:pt x="-589" y="177118"/>
                      <a:pt x="-2589" y="189120"/>
                      <a:pt x="3602" y="197692"/>
                    </a:cubicBezTo>
                    <a:cubicBezTo>
                      <a:pt x="7317" y="202931"/>
                      <a:pt x="13223" y="205693"/>
                      <a:pt x="19128" y="205693"/>
                    </a:cubicBezTo>
                    <a:cubicBezTo>
                      <a:pt x="23033" y="205693"/>
                      <a:pt x="26939" y="204550"/>
                      <a:pt x="30368" y="202074"/>
                    </a:cubicBezTo>
                    <a:cubicBezTo>
                      <a:pt x="104472" y="148639"/>
                      <a:pt x="181053" y="92251"/>
                      <a:pt x="257825" y="34529"/>
                    </a:cubicBezTo>
                    <a:cubicBezTo>
                      <a:pt x="266302" y="28147"/>
                      <a:pt x="268016" y="16146"/>
                      <a:pt x="261635" y="76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5810D05-5B89-E726-1062-E8D146E43224}"/>
                  </a:ext>
                </a:extLst>
              </p:cNvPr>
              <p:cNvSpPr/>
              <p:nvPr/>
            </p:nvSpPr>
            <p:spPr>
              <a:xfrm>
                <a:off x="1115331" y="5393679"/>
                <a:ext cx="265442" cy="160277"/>
              </a:xfrm>
              <a:custGeom>
                <a:avLst/>
                <a:gdLst>
                  <a:gd name="connsiteX0" fmla="*/ 9825 w 265442"/>
                  <a:gd name="connsiteY0" fmla="*/ 35881 h 160277"/>
                  <a:gd name="connsiteX1" fmla="*/ 237377 w 265442"/>
                  <a:gd name="connsiteY1" fmla="*/ 158087 h 160277"/>
                  <a:gd name="connsiteX2" fmla="*/ 246235 w 265442"/>
                  <a:gd name="connsiteY2" fmla="*/ 160277 h 160277"/>
                  <a:gd name="connsiteX3" fmla="*/ 263285 w 265442"/>
                  <a:gd name="connsiteY3" fmla="*/ 149990 h 160277"/>
                  <a:gd name="connsiteX4" fmla="*/ 255189 w 265442"/>
                  <a:gd name="connsiteY4" fmla="*/ 124082 h 160277"/>
                  <a:gd name="connsiteX5" fmla="*/ 28494 w 265442"/>
                  <a:gd name="connsiteY5" fmla="*/ 2353 h 160277"/>
                  <a:gd name="connsiteX6" fmla="*/ 2395 w 265442"/>
                  <a:gd name="connsiteY6" fmla="*/ 9878 h 160277"/>
                  <a:gd name="connsiteX7" fmla="*/ 9920 w 265442"/>
                  <a:gd name="connsiteY7" fmla="*/ 35976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442" h="160277">
                    <a:moveTo>
                      <a:pt x="9825" y="35881"/>
                    </a:moveTo>
                    <a:cubicBezTo>
                      <a:pt x="84215" y="76934"/>
                      <a:pt x="160701" y="118082"/>
                      <a:pt x="237377" y="158087"/>
                    </a:cubicBezTo>
                    <a:cubicBezTo>
                      <a:pt x="240234" y="159611"/>
                      <a:pt x="243282" y="160277"/>
                      <a:pt x="246235" y="160277"/>
                    </a:cubicBezTo>
                    <a:cubicBezTo>
                      <a:pt x="253188" y="160277"/>
                      <a:pt x="259856" y="156563"/>
                      <a:pt x="263285" y="149990"/>
                    </a:cubicBezTo>
                    <a:cubicBezTo>
                      <a:pt x="268143" y="140561"/>
                      <a:pt x="264523" y="129035"/>
                      <a:pt x="255189" y="124082"/>
                    </a:cubicBezTo>
                    <a:cubicBezTo>
                      <a:pt x="178798" y="84173"/>
                      <a:pt x="102598" y="43215"/>
                      <a:pt x="28494" y="2353"/>
                    </a:cubicBezTo>
                    <a:cubicBezTo>
                      <a:pt x="19254" y="-2695"/>
                      <a:pt x="7539" y="638"/>
                      <a:pt x="2395" y="9878"/>
                    </a:cubicBezTo>
                    <a:cubicBezTo>
                      <a:pt x="-2748" y="19117"/>
                      <a:pt x="681" y="30833"/>
                      <a:pt x="9920" y="359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2445C16-FFC5-451B-041F-78822B41802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919740" y="1811216"/>
            <a:ext cx="0" cy="763414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34032-CDEF-4D5C-B23D-3FCFB2908EA9}"/>
              </a:ext>
            </a:extLst>
          </p:cNvPr>
          <p:cNvGrpSpPr>
            <a:grpSpLocks/>
          </p:cNvGrpSpPr>
          <p:nvPr/>
        </p:nvGrpSpPr>
        <p:grpSpPr>
          <a:xfrm>
            <a:off x="575469" y="6799678"/>
            <a:ext cx="9544365" cy="2579878"/>
            <a:chOff x="439239" y="4744576"/>
            <a:chExt cx="6609007" cy="1786440"/>
          </a:xfrm>
        </p:grpSpPr>
        <p:pic>
          <p:nvPicPr>
            <p:cNvPr id="99" name="Picture 98" descr="An aerial view of a road&#10;&#10;Description automatically generated">
              <a:extLst>
                <a:ext uri="{FF2B5EF4-FFF2-40B4-BE49-F238E27FC236}">
                  <a16:creationId xmlns:a16="http://schemas.microsoft.com/office/drawing/2014/main" id="{4A438074-B620-28FF-7592-CDDB608F4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39" y="4744576"/>
              <a:ext cx="3175582" cy="1786439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101" name="Picture 100" descr="A blue and white background with text&#10;&#10;Description automatically generated">
              <a:extLst>
                <a:ext uri="{FF2B5EF4-FFF2-40B4-BE49-F238E27FC236}">
                  <a16:creationId xmlns:a16="http://schemas.microsoft.com/office/drawing/2014/main" id="{B5234B62-9EB8-CE5B-A969-1DF64B9F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2663" y="4744577"/>
              <a:ext cx="3175583" cy="1786439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15000"/>
                </a:prstClr>
              </a:outerShdw>
            </a:effectLst>
          </p:spPr>
        </p:pic>
      </p:grpSp>
      <p:sp>
        <p:nvSpPr>
          <p:cNvPr id="103" name="Title 1">
            <a:extLst>
              <a:ext uri="{FF2B5EF4-FFF2-40B4-BE49-F238E27FC236}">
                <a16:creationId xmlns:a16="http://schemas.microsoft.com/office/drawing/2014/main" id="{EEBCE160-F17A-7A5F-F860-15960431C6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957" y="672453"/>
            <a:ext cx="7361425" cy="843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accent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5400"/>
              <a:t>Template Guidelines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895F723D-1BEF-E44F-846C-0174737F09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731" y="1843120"/>
            <a:ext cx="9560269" cy="5747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–"/>
              <a:defRPr sz="17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Respect our brand colors and typeface, </a:t>
            </a:r>
            <a:r>
              <a:rPr lang="en-US" sz="2400" b="1"/>
              <a:t>Segoe UI</a:t>
            </a:r>
            <a:r>
              <a:rPr lang="en-US" sz="2400"/>
              <a:t>.</a:t>
            </a:r>
            <a:br>
              <a:rPr lang="en-US" sz="2400" b="1"/>
            </a:br>
            <a:br>
              <a:rPr lang="en-US" sz="2400" b="1"/>
            </a:br>
            <a:endParaRPr lang="en-US" sz="1600" b="1"/>
          </a:p>
          <a:p>
            <a:endParaRPr lang="en-US" sz="1600"/>
          </a:p>
          <a:p>
            <a:r>
              <a:rPr lang="en-US" sz="2400"/>
              <a:t>On templates with multiple headshots, delete headshot placeholders and corresponding graphics to match the number you need.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 sz="2400"/>
              <a:t>Utilize the stickers to the right if you wish to customize the slides. Copy and paste the graphic you wish to use onto your slide. Double click into a graphic to change the color</a:t>
            </a:r>
            <a:r>
              <a:rPr lang="en-US" sz="3200"/>
              <a:t>.</a:t>
            </a:r>
          </a:p>
          <a:p>
            <a:endParaRPr lang="en-US" sz="500"/>
          </a:p>
          <a:p>
            <a:pPr marL="182880" lvl="1" indent="0">
              <a:buNone/>
            </a:pPr>
            <a:r>
              <a:rPr lang="en-US" sz="3200" b="1"/>
              <a:t>Example: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EEF32D-47CF-2BE1-B166-D8AC8AD0CFCB}"/>
              </a:ext>
            </a:extLst>
          </p:cNvPr>
          <p:cNvGrpSpPr>
            <a:grpSpLocks/>
          </p:cNvGrpSpPr>
          <p:nvPr/>
        </p:nvGrpSpPr>
        <p:grpSpPr>
          <a:xfrm>
            <a:off x="848848" y="2481505"/>
            <a:ext cx="5470379" cy="532259"/>
            <a:chOff x="1042372" y="3250580"/>
            <a:chExt cx="3667475" cy="35683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4E5124C-5003-B34A-0189-FB44AA98C91D}"/>
                </a:ext>
              </a:extLst>
            </p:cNvPr>
            <p:cNvSpPr>
              <a:spLocks/>
            </p:cNvSpPr>
            <p:nvPr/>
          </p:nvSpPr>
          <p:spPr>
            <a:xfrm>
              <a:off x="1515320" y="3250580"/>
              <a:ext cx="356839" cy="35683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D84DAE9-DB16-73CB-9ED0-5FF7D4AA4CB9}"/>
                </a:ext>
              </a:extLst>
            </p:cNvPr>
            <p:cNvSpPr>
              <a:spLocks/>
            </p:cNvSpPr>
            <p:nvPr/>
          </p:nvSpPr>
          <p:spPr>
            <a:xfrm>
              <a:off x="1988268" y="3250580"/>
              <a:ext cx="356839" cy="35683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EF10A9-AACD-9EF5-4317-BD3C2A4A154C}"/>
                </a:ext>
              </a:extLst>
            </p:cNvPr>
            <p:cNvSpPr>
              <a:spLocks/>
            </p:cNvSpPr>
            <p:nvPr/>
          </p:nvSpPr>
          <p:spPr>
            <a:xfrm>
              <a:off x="1042372" y="3250580"/>
              <a:ext cx="356839" cy="356839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F55D90B-928A-35DD-6F70-6A5258854538}"/>
                </a:ext>
              </a:extLst>
            </p:cNvPr>
            <p:cNvSpPr>
              <a:spLocks/>
            </p:cNvSpPr>
            <p:nvPr/>
          </p:nvSpPr>
          <p:spPr>
            <a:xfrm>
              <a:off x="2461216" y="3250580"/>
              <a:ext cx="356839" cy="35683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chemeClr val="accent3"/>
                </a:solidFill>
                <a:latin typeface="Segoe UI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23D5B6B-EAF3-3671-7C3E-4B794F7FA341}"/>
                </a:ext>
              </a:extLst>
            </p:cNvPr>
            <p:cNvSpPr>
              <a:spLocks/>
            </p:cNvSpPr>
            <p:nvPr/>
          </p:nvSpPr>
          <p:spPr>
            <a:xfrm>
              <a:off x="2934164" y="3250580"/>
              <a:ext cx="356839" cy="356839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E82EA41-9728-21BD-4518-6C4136CEB8CE}"/>
                </a:ext>
              </a:extLst>
            </p:cNvPr>
            <p:cNvSpPr>
              <a:spLocks/>
            </p:cNvSpPr>
            <p:nvPr/>
          </p:nvSpPr>
          <p:spPr>
            <a:xfrm>
              <a:off x="3407112" y="3250580"/>
              <a:ext cx="356839" cy="356839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2EF4BB0-56E3-DDF7-D0A9-A2068575FCF6}"/>
                </a:ext>
              </a:extLst>
            </p:cNvPr>
            <p:cNvSpPr>
              <a:spLocks/>
            </p:cNvSpPr>
            <p:nvPr/>
          </p:nvSpPr>
          <p:spPr>
            <a:xfrm>
              <a:off x="3880060" y="3250580"/>
              <a:ext cx="356839" cy="35683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99F8483-E711-4481-371B-4D7F320BC28C}"/>
                </a:ext>
              </a:extLst>
            </p:cNvPr>
            <p:cNvSpPr>
              <a:spLocks/>
            </p:cNvSpPr>
            <p:nvPr/>
          </p:nvSpPr>
          <p:spPr>
            <a:xfrm>
              <a:off x="4353008" y="3250580"/>
              <a:ext cx="356839" cy="356839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Segoe UI"/>
              </a:endParaRPr>
            </a:p>
          </p:txBody>
        </p:sp>
      </p:grpSp>
      <p:pic>
        <p:nvPicPr>
          <p:cNvPr id="28" name="Graphic 27" descr="Daily calendar outline">
            <a:extLst>
              <a:ext uri="{FF2B5EF4-FFF2-40B4-BE49-F238E27FC236}">
                <a16:creationId xmlns:a16="http://schemas.microsoft.com/office/drawing/2014/main" id="{D08587C5-ACAA-30C7-F679-0A0F1FA66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46817">
            <a:off x="16179264" y="2048824"/>
            <a:ext cx="1397620" cy="13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F7387C-86FE-DF92-1703-DA28298FF3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Project</a:t>
            </a:r>
            <a:r>
              <a:rPr lang="en-US"/>
              <a:t> Win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6D6D4-6B91-EDA6-0E76-5C5123AB91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E1B43-6CDE-F388-36AD-115D545C7F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1200F-089C-D57E-7872-793F4951CC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15B459-3DF1-0641-38CC-89C8FA57854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11DCC02-56F0-CA48-D866-44D0990A24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Celebrating</a:t>
            </a:r>
            <a:r>
              <a:rPr lang="en-US"/>
              <a:t> Associate Birthdays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11DE8851-4FD2-25DA-7821-33AD0F3754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6432" y="2242284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F63D2A-CCB2-4D49-6755-6C338C110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1418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25A174C-6FF2-E0C2-5A53-E156CC10DA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83474" y="2242284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373D55-898E-B8AD-5695-C0A9054CF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8460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49F145-5247-3DFC-07F1-498E24BE6F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9591" y="2242284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4DFD5C7-39C3-F528-A9BC-3E4F37E542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6056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49F1366-F66D-BD78-B231-067C219E22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18383" y="2242284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B50BA18-C8EA-1D41-61A1-109BF1A044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43369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6BDD319-C03B-7A52-9BB9-5C93757C9F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76432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6BADBF-7A15-48A8-D2E4-40ADBA6A0B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83474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0E3EB864-163C-A2FA-160F-B81D21D2692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701070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7DB613B-2B81-9235-49AE-D4FCFB98A1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518383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469641-2F13-A0E1-3F84-235604C10FDF}"/>
              </a:ext>
            </a:extLst>
          </p:cNvPr>
          <p:cNvSpPr/>
          <p:nvPr/>
        </p:nvSpPr>
        <p:spPr>
          <a:xfrm>
            <a:off x="5738436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8E9205-CE64-93B6-DBAC-F34A054A3D41}"/>
              </a:ext>
            </a:extLst>
          </p:cNvPr>
          <p:cNvSpPr/>
          <p:nvPr/>
        </p:nvSpPr>
        <p:spPr>
          <a:xfrm>
            <a:off x="9556032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BA826D-992F-7650-1162-7F7F3FA67C35}"/>
              </a:ext>
            </a:extLst>
          </p:cNvPr>
          <p:cNvSpPr/>
          <p:nvPr/>
        </p:nvSpPr>
        <p:spPr>
          <a:xfrm>
            <a:off x="13373345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BE934E-CCAA-FBA3-B082-DB9461F1891C}"/>
              </a:ext>
            </a:extLst>
          </p:cNvPr>
          <p:cNvSpPr/>
          <p:nvPr/>
        </p:nvSpPr>
        <p:spPr>
          <a:xfrm>
            <a:off x="1931394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3F1454-B4F4-AE8B-314D-02DB35626987}"/>
              </a:ext>
            </a:extLst>
          </p:cNvPr>
          <p:cNvSpPr/>
          <p:nvPr/>
        </p:nvSpPr>
        <p:spPr>
          <a:xfrm>
            <a:off x="5738436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A66045-3C7E-CAC7-C8A4-962177FD4222}"/>
              </a:ext>
            </a:extLst>
          </p:cNvPr>
          <p:cNvSpPr/>
          <p:nvPr/>
        </p:nvSpPr>
        <p:spPr>
          <a:xfrm>
            <a:off x="9556032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DFB43B2-212D-7D68-BDE5-D0503E714495}"/>
              </a:ext>
            </a:extLst>
          </p:cNvPr>
          <p:cNvSpPr/>
          <p:nvPr/>
        </p:nvSpPr>
        <p:spPr>
          <a:xfrm>
            <a:off x="13373345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BFDAF73-8B07-DC9E-0E97-E80C5816A1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01418" y="913815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1B565E9D-F2CF-32DD-A0C2-5B6D0799F6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08460" y="913815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82D3E2DD-65C9-7390-458F-9D513FC3B0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26056" y="913815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AA164BEE-22C3-1F89-3596-35A762DADF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043369" y="913815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2317D6C-88CE-450A-82F1-D035DFE92A66}"/>
              </a:ext>
            </a:extLst>
          </p:cNvPr>
          <p:cNvSpPr/>
          <p:nvPr/>
        </p:nvSpPr>
        <p:spPr>
          <a:xfrm>
            <a:off x="1931394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85BA733-0C68-EA38-8FD8-9D81444C5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4E0A6B5-2EAA-D835-2723-7770B70BE8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14C7C26-4927-D1E4-764C-489D5F966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E89850A-9225-94E8-FA1D-835F2FC577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5B3E006-2C0C-0DCA-7E7C-153BDC7D14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E39D319-DD9D-4392-DE97-93807B6D65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0C844A2-3032-6A75-E46F-4729524629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2C256AF-36D6-6808-1CD5-CC9B2DD32F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977A09B-891E-A922-C407-70FDA87F4D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E94BE2-02AB-96FC-D776-155846BE48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Congratulations</a:t>
            </a:r>
            <a:r>
              <a:rPr lang="en-US"/>
              <a:t> on Your Work Anniversary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6DED101-53FF-6BF5-308F-4F4F28206B7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146DC80-B3FF-6EB1-36E0-3919697DBA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Years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42C261D-623E-998A-911A-EDBAAAB2C2E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BD3A0A-E9BE-6E15-687E-2304DE92D1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3ABF15B-7240-048C-8552-F6E04F6AEB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/>
              <a:t>Years</a:t>
            </a:r>
          </a:p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A76DF48E-3C50-D9F7-7A0E-4D44C4159CD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E12C215-AAD7-1C79-AAB1-7AE7AF861A2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40A53498-2091-1E9A-AD07-DC5D632DB47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/>
              <a:t>Years</a:t>
            </a:r>
          </a:p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A5886D5-37B8-4B4A-C164-66D686EF224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EB8E2B8-02DB-7905-67B8-365E01DD475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E799308-071C-6762-84F0-2B5226E6852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/>
              <a:t>Years</a:t>
            </a:r>
          </a:p>
          <a:p>
            <a:endParaRPr lang="en-US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170152F5-0BC8-D1F8-A159-C72222C7366C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161A7008-1611-24E1-27D5-3EB1BE33323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D2D6ED31-6F50-4C4B-9AAA-2990D7C24BD8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/>
              <a:t>Years</a:t>
            </a:r>
          </a:p>
          <a:p>
            <a:endParaRPr lang="en-US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67B5A038-83A0-D945-52BB-ACFB127F9344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2516271A-4846-1DE0-DF65-FB8EC8B10FD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D6CFDAC-D09F-0A61-257D-546A43BE704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/>
              <a:t>Years</a:t>
            </a:r>
          </a:p>
          <a:p>
            <a:endParaRPr lang="en-U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850476CA-5BD9-CAB4-7D7A-A5D786C30E15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084658A7-302C-8E8F-786F-9F50C3D7138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D7F676C-036E-8D2C-D0F4-7EBAA0FF41C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/>
              <a:t>Years</a:t>
            </a:r>
          </a:p>
          <a:p>
            <a:endParaRPr lang="en-US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B2FB85B1-FC3D-CA50-A203-8B0D6568153E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7E3C468-452E-066A-400C-642C602FBBF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5B482EF1-2134-EB0F-530D-031292A302A6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/>
              <a:t>Years</a:t>
            </a:r>
          </a:p>
          <a:p>
            <a:endParaRPr lang="en-US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86E22DB3-A414-324A-E522-F3AB7998BD9A}"/>
              </a:ext>
            </a:extLst>
          </p:cNvPr>
          <p:cNvSpPr/>
          <p:nvPr/>
        </p:nvSpPr>
        <p:spPr>
          <a:xfrm rot="16200000">
            <a:off x="1929783" y="2062076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053E79C2-7D61-47DA-3504-995F247D1AA1}"/>
              </a:ext>
            </a:extLst>
          </p:cNvPr>
          <p:cNvSpPr/>
          <p:nvPr/>
        </p:nvSpPr>
        <p:spPr>
          <a:xfrm rot="16200000">
            <a:off x="5716019" y="2062076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E39B7D1-E6CE-73F1-CC82-5ADAAA9E4F58}"/>
              </a:ext>
            </a:extLst>
          </p:cNvPr>
          <p:cNvSpPr/>
          <p:nvPr/>
        </p:nvSpPr>
        <p:spPr>
          <a:xfrm rot="16200000">
            <a:off x="1929783" y="6041829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2DE1152D-9C98-9A88-8955-5DEAB908F6BF}"/>
              </a:ext>
            </a:extLst>
          </p:cNvPr>
          <p:cNvSpPr/>
          <p:nvPr/>
        </p:nvSpPr>
        <p:spPr>
          <a:xfrm rot="16200000">
            <a:off x="5716019" y="6041829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3025A57-7845-EE04-6230-526D5B36024F}"/>
              </a:ext>
            </a:extLst>
          </p:cNvPr>
          <p:cNvSpPr/>
          <p:nvPr/>
        </p:nvSpPr>
        <p:spPr>
          <a:xfrm rot="16200000">
            <a:off x="9502398" y="2062075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535B61B-CE78-C29F-6EBF-1B62019EC615}"/>
              </a:ext>
            </a:extLst>
          </p:cNvPr>
          <p:cNvSpPr/>
          <p:nvPr/>
        </p:nvSpPr>
        <p:spPr>
          <a:xfrm rot="16200000">
            <a:off x="13288634" y="2062075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F91AA38-1C9A-B046-F262-A029652B35C1}"/>
              </a:ext>
            </a:extLst>
          </p:cNvPr>
          <p:cNvSpPr/>
          <p:nvPr/>
        </p:nvSpPr>
        <p:spPr>
          <a:xfrm rot="16200000">
            <a:off x="9502398" y="6041828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A42B6CB-E127-D3A8-48AD-657A0037ACFD}"/>
              </a:ext>
            </a:extLst>
          </p:cNvPr>
          <p:cNvSpPr/>
          <p:nvPr/>
        </p:nvSpPr>
        <p:spPr>
          <a:xfrm rot="16200000">
            <a:off x="13288634" y="6041828"/>
            <a:ext cx="2961196" cy="2961196"/>
          </a:xfrm>
          <a:prstGeom prst="arc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8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8521AD-D46A-1027-E667-FD4ED49D7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4B0A7-A623-C388-4CA2-697710BFD9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Welcome</a:t>
            </a:r>
            <a:r>
              <a:rPr lang="en-US"/>
              <a:t> to RS&amp;H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4CA97-E87E-FBC9-0D7A-7824657D73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6E8A5-11C1-5CD8-CECD-37866D4E42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200835A-508B-A198-9E5E-F98515744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6432" y="2242284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C2A77-D77B-E005-2CE9-F31296AC9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1418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AE6E03-5B3A-D77A-503C-D3F1A43CD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83474" y="2242284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739B5-9D6B-896B-A614-C7CD88123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8460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D9A18F-62E0-82EB-93F1-60D0B9C46F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6E1422-D436-2648-355C-8155000B5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6056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2D2669-5FF9-C67D-E246-1E3A5D142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18383" y="2242284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E2AFAE-AECA-BF5A-688E-174DF86C5E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43369" y="518260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DD52F2-1970-73DE-5C17-AB838765DD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76432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4DB47A-A1D1-A81E-F6CA-91773FC4D5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01418" y="913815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73731D-A5AC-B30A-0092-990536B6735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83474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569C73-E937-6D73-AEB1-D0078456B9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08460" y="913815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88432E3-90B5-1A84-8BFA-0FC2A43B40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701070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E9E9BC-F91F-3B45-5A0B-841D7ADDF4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26056" y="9138155"/>
            <a:ext cx="3641628" cy="79771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499C295-89D2-E254-59F6-0937AECEA3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518383" y="6217490"/>
            <a:ext cx="2691600" cy="269427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CCBE2F-F40A-5D50-F0E9-7CCB0EED68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924D3E-0627-3ABE-4806-22D6DFA766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Welcome</a:t>
            </a:r>
            <a:r>
              <a:rPr lang="en-US"/>
              <a:t> to RS&amp;H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AE68530-D4AC-8CFC-B160-A6DBB09B09E2}"/>
              </a:ext>
            </a:extLst>
          </p:cNvPr>
          <p:cNvSpPr/>
          <p:nvPr/>
        </p:nvSpPr>
        <p:spPr>
          <a:xfrm>
            <a:off x="1931394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AA9CC12-506B-EED4-AEE7-E274D1C070A0}"/>
              </a:ext>
            </a:extLst>
          </p:cNvPr>
          <p:cNvSpPr/>
          <p:nvPr/>
        </p:nvSpPr>
        <p:spPr>
          <a:xfrm>
            <a:off x="5738436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C61A42-3219-5ACD-C580-AE90268AFA6F}"/>
              </a:ext>
            </a:extLst>
          </p:cNvPr>
          <p:cNvSpPr/>
          <p:nvPr/>
        </p:nvSpPr>
        <p:spPr>
          <a:xfrm>
            <a:off x="9556032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12FF28-0644-68F4-ECD8-5B6B2D07FD4E}"/>
              </a:ext>
            </a:extLst>
          </p:cNvPr>
          <p:cNvSpPr/>
          <p:nvPr/>
        </p:nvSpPr>
        <p:spPr>
          <a:xfrm>
            <a:off x="13373345" y="2091304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BF149F-74A7-536B-A9F3-25728078A193}"/>
              </a:ext>
            </a:extLst>
          </p:cNvPr>
          <p:cNvSpPr/>
          <p:nvPr/>
        </p:nvSpPr>
        <p:spPr>
          <a:xfrm>
            <a:off x="1931394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323A18C-6CB5-DA25-D02F-504DDB318709}"/>
              </a:ext>
            </a:extLst>
          </p:cNvPr>
          <p:cNvSpPr/>
          <p:nvPr/>
        </p:nvSpPr>
        <p:spPr>
          <a:xfrm>
            <a:off x="5738436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1C2C3BA-FB6E-B060-5F36-2050845CB269}"/>
              </a:ext>
            </a:extLst>
          </p:cNvPr>
          <p:cNvSpPr/>
          <p:nvPr/>
        </p:nvSpPr>
        <p:spPr>
          <a:xfrm>
            <a:off x="9556032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708346-241B-56E7-6796-88D8EAEE0E12}"/>
              </a:ext>
            </a:extLst>
          </p:cNvPr>
          <p:cNvSpPr/>
          <p:nvPr/>
        </p:nvSpPr>
        <p:spPr>
          <a:xfrm>
            <a:off x="13373345" y="6073790"/>
            <a:ext cx="2981676" cy="298167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9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C4FD1-944E-53C3-AD47-89AA8290F6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Wow! </a:t>
            </a:r>
            <a:r>
              <a:rPr lang="en-US"/>
              <a:t>You did it!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93030-A807-57D2-AEA5-E0B33C066F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D1552-C2CA-D616-3095-9F51BD2D88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A2A13-A592-5840-202F-8FACA26DBCF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5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4C668C5-ED55-F19C-6126-C4AB541529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5D1D-99FA-295F-03D8-639AADC32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2E8F9-A625-EBBB-F017-DCBC7EB4E5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Wow! </a:t>
            </a:r>
            <a:r>
              <a:rPr lang="en-US"/>
              <a:t>You did it!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6BD9-7D6C-B6F9-3235-78028B043F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B19843-D8A5-3914-DD6F-0BEF1B87E4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41018-38B3-2C1E-19E3-F232BF9FAE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C247D4-E874-FA72-35A6-5C249C208D8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80D010-15B3-5388-3CF7-96974EF331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Project</a:t>
            </a:r>
            <a:r>
              <a:rPr lang="en-US"/>
              <a:t> Win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2A871-8572-0A21-C43E-25F11BF12D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1567F-A1E8-C1BE-C34A-ECD5B1D304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6005B9-00D2-29E5-33B2-051B99CF41E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F9164DD-DD00-D7B6-26F4-08B13CCF26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6638C-6435-3A14-387C-859C0CF266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b="1"/>
              <a:t>Project</a:t>
            </a:r>
            <a:r>
              <a:rPr lang="en-US"/>
              <a:t> Win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432D8-FF00-16D6-F64A-261B3DACB3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7033-9C38-4215-8364-0D2FA43AF3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SHColors">
      <a:dk1>
        <a:sysClr val="windowText" lastClr="000000"/>
      </a:dk1>
      <a:lt1>
        <a:sysClr val="window" lastClr="FFFFFF"/>
      </a:lt1>
      <a:dk2>
        <a:srgbClr val="415464"/>
      </a:dk2>
      <a:lt2>
        <a:srgbClr val="A7A8AA"/>
      </a:lt2>
      <a:accent1>
        <a:srgbClr val="143156"/>
      </a:accent1>
      <a:accent2>
        <a:srgbClr val="8CB6E1"/>
      </a:accent2>
      <a:accent3>
        <a:srgbClr val="225FAC"/>
      </a:accent3>
      <a:accent4>
        <a:srgbClr val="007078"/>
      </a:accent4>
      <a:accent5>
        <a:srgbClr val="EBAA21"/>
      </a:accent5>
      <a:accent6>
        <a:srgbClr val="762157"/>
      </a:accent6>
      <a:hlink>
        <a:srgbClr val="225FAC"/>
      </a:hlink>
      <a:folHlink>
        <a:srgbClr val="762157"/>
      </a:folHlink>
    </a:clrScheme>
    <a:fontScheme name="RSH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279e54-7ff6-451e-8be4-7ec5bd7bd8da" xsi:nil="true"/>
    <lcf76f155ced4ddcb4097134ff3c332f xmlns="8634133e-84e2-4221-b451-987177e96004">
      <Terms xmlns="http://schemas.microsoft.com/office/infopath/2007/PartnerControls"/>
    </lcf76f155ced4ddcb4097134ff3c332f>
    <SharedWithUsers xmlns="2b279e54-7ff6-451e-8be4-7ec5bd7bd8da">
      <UserInfo>
        <DisplayName>Anderson-Thomson, Kim</DisplayName>
        <AccountId>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52788FA30145833923C472A06E87" ma:contentTypeVersion="19" ma:contentTypeDescription="Create a new document." ma:contentTypeScope="" ma:versionID="25bc503cff47f956c22ac94f54149e51">
  <xsd:schema xmlns:xsd="http://www.w3.org/2001/XMLSchema" xmlns:xs="http://www.w3.org/2001/XMLSchema" xmlns:p="http://schemas.microsoft.com/office/2006/metadata/properties" xmlns:ns2="8634133e-84e2-4221-b451-987177e96004" xmlns:ns3="2b279e54-7ff6-451e-8be4-7ec5bd7bd8da" targetNamespace="http://schemas.microsoft.com/office/2006/metadata/properties" ma:root="true" ma:fieldsID="9e3ccd6620dcf508d8e674c33c7f9ab1" ns2:_="" ns3:_="">
    <xsd:import namespace="8634133e-84e2-4221-b451-987177e96004"/>
    <xsd:import namespace="2b279e54-7ff6-451e-8be4-7ec5bd7bd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4133e-84e2-4221-b451-987177e9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2c9b913-f7fd-4781-80ab-6839b142a4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9e54-7ff6-451e-8be4-7ec5bd7bd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acdc2c9-d9a4-4325-bf02-c39c560cab84}" ma:internalName="TaxCatchAll" ma:showField="CatchAllData" ma:web="2b279e54-7ff6-451e-8be4-7ec5bd7bd8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B09BF-05D6-4C9A-BACD-23F0EC83906B}">
  <ds:schemaRefs>
    <ds:schemaRef ds:uri="2b279e54-7ff6-451e-8be4-7ec5bd7bd8da"/>
    <ds:schemaRef ds:uri="8634133e-84e2-4221-b451-987177e960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51FE99-AFA9-4479-9357-EA8850D1C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34133e-84e2-4221-b451-987177e96004"/>
    <ds:schemaRef ds:uri="2b279e54-7ff6-451e-8be4-7ec5bd7bd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14958F-8B88-4574-B6DC-0074CC5CA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7656</TotalTime>
  <Words>116</Words>
  <Application>Microsoft Office PowerPoint</Application>
  <PresentationFormat>Custom</PresentationFormat>
  <Paragraphs>25</Paragraphs>
  <Slides>11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Rachel</dc:creator>
  <cp:lastModifiedBy>NixMcGerald, Jennifer</cp:lastModifiedBy>
  <cp:revision>23</cp:revision>
  <dcterms:created xsi:type="dcterms:W3CDTF">2020-12-21T13:53:43Z</dcterms:created>
  <dcterms:modified xsi:type="dcterms:W3CDTF">2024-06-06T13:57:38Z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0x010100878152788FA30145833923C472A06E87</vt:lpwstr>
  </property>
  <property fmtid="{D5CDD505-2E9C-101B-9397-08002B2CF9AE}" pid="3" name="MediaServiceImageTags">
    <vt:lpwstr/>
  </property>
</Properties>
</file>